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6" r:id="rId2"/>
    <p:sldId id="3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323" r:id="rId11"/>
    <p:sldId id="293" r:id="rId12"/>
    <p:sldId id="263" r:id="rId13"/>
    <p:sldId id="264" r:id="rId14"/>
    <p:sldId id="266" r:id="rId15"/>
    <p:sldId id="324" r:id="rId16"/>
    <p:sldId id="267" r:id="rId17"/>
    <p:sldId id="268" r:id="rId18"/>
    <p:sldId id="325" r:id="rId19"/>
    <p:sldId id="270" r:id="rId20"/>
    <p:sldId id="269" r:id="rId21"/>
    <p:sldId id="271" r:id="rId22"/>
    <p:sldId id="272" r:id="rId23"/>
    <p:sldId id="273" r:id="rId24"/>
    <p:sldId id="277" r:id="rId25"/>
    <p:sldId id="275" r:id="rId26"/>
    <p:sldId id="276" r:id="rId27"/>
    <p:sldId id="278" r:id="rId28"/>
    <p:sldId id="279" r:id="rId29"/>
    <p:sldId id="280" r:id="rId30"/>
    <p:sldId id="406" r:id="rId31"/>
    <p:sldId id="281" r:id="rId32"/>
    <p:sldId id="407" r:id="rId33"/>
    <p:sldId id="286" r:id="rId34"/>
    <p:sldId id="288" r:id="rId35"/>
    <p:sldId id="283" r:id="rId36"/>
    <p:sldId id="289" r:id="rId37"/>
    <p:sldId id="290" r:id="rId38"/>
    <p:sldId id="282" r:id="rId39"/>
    <p:sldId id="294" r:id="rId40"/>
    <p:sldId id="327" r:id="rId41"/>
    <p:sldId id="328" r:id="rId42"/>
    <p:sldId id="295" r:id="rId43"/>
    <p:sldId id="326" r:id="rId44"/>
    <p:sldId id="287" r:id="rId45"/>
    <p:sldId id="296" r:id="rId46"/>
    <p:sldId id="299" r:id="rId47"/>
    <p:sldId id="300" r:id="rId48"/>
    <p:sldId id="301" r:id="rId49"/>
    <p:sldId id="302" r:id="rId50"/>
    <p:sldId id="303" r:id="rId51"/>
    <p:sldId id="297" r:id="rId52"/>
    <p:sldId id="304" r:id="rId53"/>
    <p:sldId id="309" r:id="rId54"/>
    <p:sldId id="308" r:id="rId55"/>
    <p:sldId id="305" r:id="rId56"/>
    <p:sldId id="408" r:id="rId57"/>
    <p:sldId id="306" r:id="rId58"/>
    <p:sldId id="298" r:id="rId59"/>
    <p:sldId id="310" r:id="rId60"/>
    <p:sldId id="409" r:id="rId61"/>
    <p:sldId id="292" r:id="rId62"/>
    <p:sldId id="284" r:id="rId63"/>
    <p:sldId id="317" r:id="rId64"/>
    <p:sldId id="318" r:id="rId65"/>
    <p:sldId id="319" r:id="rId66"/>
    <p:sldId id="291" r:id="rId67"/>
    <p:sldId id="320" r:id="rId68"/>
    <p:sldId id="352" r:id="rId69"/>
    <p:sldId id="353" r:id="rId70"/>
    <p:sldId id="354" r:id="rId71"/>
    <p:sldId id="355" r:id="rId72"/>
    <p:sldId id="351" r:id="rId73"/>
    <p:sldId id="356" r:id="rId74"/>
    <p:sldId id="357" r:id="rId75"/>
    <p:sldId id="311" r:id="rId76"/>
    <p:sldId id="332" r:id="rId77"/>
    <p:sldId id="358" r:id="rId78"/>
    <p:sldId id="359" r:id="rId79"/>
    <p:sldId id="360" r:id="rId80"/>
    <p:sldId id="361" r:id="rId81"/>
    <p:sldId id="362" r:id="rId82"/>
    <p:sldId id="364" r:id="rId83"/>
    <p:sldId id="365" r:id="rId84"/>
    <p:sldId id="366" r:id="rId85"/>
    <p:sldId id="367" r:id="rId86"/>
    <p:sldId id="368" r:id="rId87"/>
    <p:sldId id="369" r:id="rId88"/>
    <p:sldId id="331" r:id="rId89"/>
    <p:sldId id="333" r:id="rId90"/>
    <p:sldId id="370" r:id="rId91"/>
    <p:sldId id="371" r:id="rId92"/>
    <p:sldId id="372" r:id="rId93"/>
    <p:sldId id="373" r:id="rId94"/>
    <p:sldId id="312" r:id="rId95"/>
    <p:sldId id="339" r:id="rId96"/>
    <p:sldId id="337" r:id="rId97"/>
    <p:sldId id="374" r:id="rId98"/>
    <p:sldId id="381" r:id="rId99"/>
    <p:sldId id="385" r:id="rId100"/>
    <p:sldId id="382" r:id="rId101"/>
    <p:sldId id="383" r:id="rId102"/>
    <p:sldId id="384" r:id="rId103"/>
    <p:sldId id="375" r:id="rId104"/>
    <p:sldId id="386" r:id="rId105"/>
    <p:sldId id="387" r:id="rId106"/>
    <p:sldId id="389" r:id="rId107"/>
    <p:sldId id="390" r:id="rId108"/>
    <p:sldId id="391" r:id="rId109"/>
    <p:sldId id="392" r:id="rId110"/>
    <p:sldId id="388" r:id="rId111"/>
    <p:sldId id="393" r:id="rId112"/>
    <p:sldId id="394" r:id="rId113"/>
    <p:sldId id="313" r:id="rId114"/>
    <p:sldId id="395" r:id="rId115"/>
    <p:sldId id="396" r:id="rId116"/>
    <p:sldId id="340" r:id="rId117"/>
    <p:sldId id="400" r:id="rId118"/>
    <p:sldId id="341" r:id="rId119"/>
    <p:sldId id="401" r:id="rId120"/>
    <p:sldId id="342" r:id="rId121"/>
    <p:sldId id="402" r:id="rId122"/>
    <p:sldId id="343" r:id="rId123"/>
    <p:sldId id="314" r:id="rId124"/>
    <p:sldId id="344" r:id="rId125"/>
    <p:sldId id="403" r:id="rId126"/>
    <p:sldId id="315" r:id="rId127"/>
    <p:sldId id="345" r:id="rId128"/>
    <p:sldId id="404" r:id="rId129"/>
    <p:sldId id="405" r:id="rId1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81802"/>
  </p:normalViewPr>
  <p:slideViewPr>
    <p:cSldViewPr snapToGrid="0" snapToObjects="1">
      <p:cViewPr varScale="1">
        <p:scale>
          <a:sx n="80" d="100"/>
          <a:sy n="80" d="100"/>
        </p:scale>
        <p:origin x="21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5172C-A534-BD4F-A698-49CA03D2D67A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8F9F9-E910-254D-BC0A-27A50038D5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875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ignature.com/articles/git-branching-strategies-which-one-should-i-pick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course/git-for-work-part-1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0710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7577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깃허브에 가서 </a:t>
            </a:r>
            <a:r>
              <a:rPr kumimoji="1" lang="en-US" altLang="ko-Kore-KR" dirty="0" err="1"/>
              <a:t>pr</a:t>
            </a:r>
            <a:r>
              <a:rPr kumimoji="1" lang="en-US" altLang="ko-Kore-KR" dirty="0"/>
              <a:t> merge</a:t>
            </a:r>
            <a:r>
              <a:rPr kumimoji="1" lang="ko-Kore-KR" altLang="en-US" dirty="0"/>
              <a:t>를 하고 확인합니다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그리고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로 확인합니다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 </a:t>
            </a:r>
            <a:r>
              <a:rPr kumimoji="1" lang="en-US" altLang="ko-Kore-KR" dirty="0"/>
              <a:t> git pull, </a:t>
            </a:r>
            <a:r>
              <a:rPr kumimoji="1" lang="ko-Kore-KR" altLang="en-US" dirty="0"/>
              <a:t>하고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를 다시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6051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18927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실습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환경 설정</a:t>
            </a:r>
            <a:endParaRPr kumimoji="1" lang="en-US" altLang="ko-Kore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ore-KR" altLang="en-US" dirty="0"/>
              <a:t>마스터 브랜치로 돌아가서 이전에 한작업들을 </a:t>
            </a:r>
            <a:r>
              <a:rPr kumimoji="1" lang="en-US" altLang="ko-Kore-KR" dirty="0"/>
              <a:t>origin master</a:t>
            </a:r>
            <a:r>
              <a:rPr kumimoji="1" lang="ko-Kore-KR" altLang="en-US" dirty="0"/>
              <a:t>으로 최신화합니다</a:t>
            </a:r>
            <a:r>
              <a:rPr kumimoji="1" lang="en-US" altLang="ko-Kore-KR" dirty="0"/>
              <a:t>. </a:t>
            </a:r>
            <a:r>
              <a:rPr kumimoji="1" lang="en-US" altLang="ko-KR" dirty="0"/>
              <a:t>( git co master , git pull)</a:t>
            </a: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의미없는 커밋을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가지를 하겠습니다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23733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Git show HEAD </a:t>
            </a:r>
            <a:r>
              <a:rPr kumimoji="1" lang="ko-Kore-KR" altLang="en-US" dirty="0"/>
              <a:t>또는 </a:t>
            </a:r>
            <a:r>
              <a:rPr kumimoji="1" lang="en-US" altLang="ko-Kore-KR" dirty="0"/>
              <a:t>git show @ </a:t>
            </a:r>
            <a:r>
              <a:rPr kumimoji="1" lang="ko-Kore-KR" altLang="en-US" dirty="0"/>
              <a:t>커밋의 정보를 알 수 있습니다</a:t>
            </a:r>
            <a:r>
              <a:rPr kumimoji="1" lang="en-US" altLang="ko-Kore-KR" dirty="0"/>
              <a:t>. ~ == ^ 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Head~ </a:t>
            </a:r>
            <a:r>
              <a:rPr kumimoji="1" lang="en-US" altLang="ko-KR" dirty="0"/>
              <a:t>// HEAD^ // @~ // @^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이전 커밋을 가르킵니다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@~2 HEAD</a:t>
            </a:r>
            <a:r>
              <a:rPr kumimoji="1" lang="ko-Kore-KR" altLang="en-US" dirty="0"/>
              <a:t>로부터 이전의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</a:t>
            </a:r>
            <a:r>
              <a:rPr kumimoji="1" lang="ko-Kore-KR" altLang="en-US" dirty="0"/>
              <a:t> 커밋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8645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staged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75718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ore-KR" altLang="en-US" dirty="0"/>
              <a:t>다시 커밋을해서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번째 커밋을 만듭니다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090203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Git reset @~ </a:t>
            </a:r>
            <a:r>
              <a:rPr kumimoji="1" lang="ko-Kore-KR" altLang="en-US" dirty="0"/>
              <a:t>로 사용하는것과 같습니다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326532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Not staged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다시 커밋을해서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번째 커밋을 만듭니다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54454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79037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ore-KR" altLang="en-US" dirty="0"/>
              <a:t>파일 변경 내용 삭제 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되돌려버립니다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복구 불가능</a:t>
            </a: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인텔리제이 </a:t>
            </a:r>
            <a:r>
              <a:rPr kumimoji="1" lang="en-US" altLang="ko-Kore-KR" dirty="0"/>
              <a:t>idle </a:t>
            </a:r>
            <a:r>
              <a:rPr kumimoji="1" lang="ko-Kore-KR" altLang="en-US" dirty="0"/>
              <a:t>로컬 히스토리기능이 있어서 돌릴 수 있지만 깃 자체로만 돌릴 수 없습니다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Push</a:t>
            </a:r>
            <a:r>
              <a:rPr kumimoji="1" lang="ko-Kore-KR" altLang="en-US" dirty="0"/>
              <a:t>해서 원격저장소에 저장되어있으면 되돌릴 수 있습니다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파일을 변경하고 다시 </a:t>
            </a:r>
            <a:r>
              <a:rPr kumimoji="1" lang="en-US" altLang="ko-Kore-KR" dirty="0"/>
              <a:t>git commit 3 </a:t>
            </a:r>
            <a:r>
              <a:rPr kumimoji="1" lang="ko-Kore-KR" altLang="en-US" dirty="0"/>
              <a:t>을합니다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3071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74556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커밋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개를 되돌릴려면 </a:t>
            </a:r>
            <a:r>
              <a:rPr kumimoji="1" lang="en-US" altLang="ko-Kore-KR" dirty="0"/>
              <a:t>git reset </a:t>
            </a:r>
            <a:r>
              <a:rPr kumimoji="1" lang="en-US" altLang="ko-KR" dirty="0"/>
              <a:t>--hard </a:t>
            </a:r>
            <a:r>
              <a:rPr kumimoji="1" lang="en-US" altLang="ko-Kore-KR" dirty="0"/>
              <a:t>@~3</a:t>
            </a:r>
          </a:p>
          <a:p>
            <a:r>
              <a:rPr kumimoji="1" lang="ko-Kore-KR" altLang="en-US" dirty="0"/>
              <a:t>분명히 말씀드립니다</a:t>
            </a:r>
            <a:endParaRPr kumimoji="1" lang="en-US" altLang="ko-Kore-KR" dirty="0"/>
          </a:p>
          <a:p>
            <a:r>
              <a:rPr kumimoji="1" lang="en-US" altLang="ko-Kore-KR" dirty="0"/>
              <a:t>-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Push –f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Rebase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Reset –hard</a:t>
            </a: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절대 같이 쓰는 브랜치에서 쓰면 안됩니다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자기만 쓰는 브랜치에서 사용하세요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로컬에서 충분히 연습하시고 실무에서 사용하세요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721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aseline="0" dirty="0"/>
              <a:t> </a:t>
            </a:r>
            <a:r>
              <a:rPr kumimoji="1" lang="ko-Kore-KR" altLang="en-US" baseline="0" dirty="0"/>
              <a:t>마스터에서 분기 나온 </a:t>
            </a:r>
            <a:r>
              <a:rPr kumimoji="1" lang="en-US" altLang="ko-Kore-KR" baseline="0" dirty="0"/>
              <a:t>feature/f</a:t>
            </a:r>
            <a:r>
              <a:rPr kumimoji="1" lang="ko-Kore-KR" altLang="en-US" baseline="0" dirty="0"/>
              <a:t> 브랜치를 만들고 이동합니다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 err="1"/>
              <a:t>README.md</a:t>
            </a:r>
            <a:r>
              <a:rPr kumimoji="1" lang="ko-Kore-KR" altLang="en-US" baseline="0" dirty="0"/>
              <a:t> 파일을 </a:t>
            </a:r>
            <a:r>
              <a:rPr kumimoji="1" lang="en-US" altLang="ko-Kore-KR" baseline="0" dirty="0"/>
              <a:t>add commit</a:t>
            </a:r>
            <a:r>
              <a:rPr kumimoji="1" lang="ko-Kore-KR" altLang="en-US" baseline="0" dirty="0"/>
              <a:t>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ko-Kore-KR" altLang="en-US" baseline="0" dirty="0"/>
              <a:t>마스터 브랜치로 돌아와서 </a:t>
            </a:r>
            <a:r>
              <a:rPr kumimoji="1" lang="en-US" altLang="ko-Kore-KR" baseline="0" dirty="0"/>
              <a:t>git cherry-pick  hash</a:t>
            </a:r>
          </a:p>
          <a:p>
            <a:r>
              <a:rPr kumimoji="1" lang="en-US" altLang="ko-Kore-KR" baseline="0" dirty="0"/>
              <a:t>Git lg</a:t>
            </a:r>
            <a:r>
              <a:rPr kumimoji="1" lang="ko-Kore-KR" altLang="en-US" baseline="0" dirty="0"/>
              <a:t>로 브랜치가 분기를 확인합니다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Git </a:t>
            </a:r>
            <a:r>
              <a:rPr kumimoji="1" lang="en-US" altLang="ko-Kore-KR" baseline="0" dirty="0" err="1"/>
              <a:t>br</a:t>
            </a:r>
            <a:r>
              <a:rPr kumimoji="1" lang="en-US" altLang="ko-Kore-KR" baseline="0" dirty="0"/>
              <a:t> –d feature/f</a:t>
            </a:r>
            <a:r>
              <a:rPr kumimoji="1" lang="ko-Kore-KR" altLang="en-US" baseline="0" dirty="0"/>
              <a:t>를 지워도 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Feature f</a:t>
            </a:r>
            <a:r>
              <a:rPr kumimoji="1" lang="ko-Kore-KR" altLang="en-US" baseline="0" dirty="0"/>
              <a:t>에서 작업했지만 마스터 브랜치에서 커밋이 생긴것 과 같습니다</a:t>
            </a:r>
            <a:r>
              <a:rPr kumimoji="1" lang="en-US" altLang="ko-Kore-KR" baseline="0" dirty="0"/>
              <a:t>.</a:t>
            </a:r>
          </a:p>
          <a:p>
            <a:endParaRPr kumimoji="1" lang="en-US" altLang="ko-Kore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- </a:t>
            </a:r>
            <a:r>
              <a:rPr kumimoji="1" lang="en-US" altLang="ko-KR" baseline="0" dirty="0" err="1"/>
              <a:t>Pr</a:t>
            </a:r>
            <a:r>
              <a:rPr kumimoji="1" lang="en-US" altLang="ko-KR" baseline="0" dirty="0"/>
              <a:t> merge</a:t>
            </a:r>
            <a:r>
              <a:rPr kumimoji="1" lang="ko-KR" altLang="en-US" baseline="0" dirty="0" err="1"/>
              <a:t>를</a:t>
            </a:r>
            <a:r>
              <a:rPr kumimoji="1" lang="ko-KR" altLang="en-US" baseline="0" dirty="0"/>
              <a:t> 했다면  </a:t>
            </a:r>
            <a:r>
              <a:rPr kumimoji="1" lang="ko-KR" altLang="en-US" baseline="0" dirty="0" err="1"/>
              <a:t>두갈래길이</a:t>
            </a:r>
            <a:r>
              <a:rPr kumimoji="1" lang="ko-KR" altLang="en-US" baseline="0" dirty="0"/>
              <a:t> 생길것이지만 </a:t>
            </a:r>
            <a:r>
              <a:rPr kumimoji="1" lang="ko-Kore-KR" altLang="en-US" baseline="0" dirty="0"/>
              <a:t>트리로그를 일자로 만들수 있습니다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- </a:t>
            </a:r>
            <a:r>
              <a:rPr kumimoji="1" lang="ko-Kore-KR" altLang="en-US" baseline="0" dirty="0"/>
              <a:t>실무에서 마스터에서 다른 브랜치의 내용을 체리픽한다음 </a:t>
            </a:r>
            <a:r>
              <a:rPr kumimoji="1" lang="en-US" altLang="ko-Kore-KR" baseline="0" dirty="0"/>
              <a:t>push</a:t>
            </a:r>
            <a:r>
              <a:rPr kumimoji="1" lang="ko-Kore-KR" altLang="en-US" baseline="0" dirty="0"/>
              <a:t> 하지 않습니다 </a:t>
            </a:r>
            <a:r>
              <a:rPr kumimoji="1" lang="en-US" altLang="ko-Kore-KR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kumimoji="1" lang="ko-KR" altLang="en-US" baseline="0" dirty="0"/>
              <a:t>마스터 </a:t>
            </a:r>
            <a:r>
              <a:rPr kumimoji="1" lang="ko-KR" altLang="en-US" baseline="0" dirty="0" err="1"/>
              <a:t>브랜치는</a:t>
            </a:r>
            <a:r>
              <a:rPr kumimoji="1" lang="ko-KR" altLang="en-US" baseline="0" dirty="0"/>
              <a:t> 매우 중요한 </a:t>
            </a:r>
            <a:r>
              <a:rPr kumimoji="1" lang="ko-KR" altLang="en-US" baseline="0" dirty="0" err="1"/>
              <a:t>브랜치입니다</a:t>
            </a:r>
            <a:r>
              <a:rPr kumimoji="1"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R" baseline="0" dirty="0"/>
              <a:t> </a:t>
            </a:r>
            <a:r>
              <a:rPr kumimoji="1" lang="ko-Kore-KR" altLang="en-US" baseline="0" dirty="0"/>
              <a:t>실무에서는 체리픽이아니라 </a:t>
            </a:r>
            <a:r>
              <a:rPr kumimoji="1" lang="en-US" altLang="ko-Kore-KR" baseline="0" dirty="0" err="1"/>
              <a:t>pr</a:t>
            </a:r>
            <a:r>
              <a:rPr kumimoji="1" lang="ko-Kore-KR" altLang="en-US" baseline="0" dirty="0"/>
              <a:t>을 통해서 코드리뷰등 작업을 통해서 올립니다</a:t>
            </a:r>
            <a:r>
              <a:rPr kumimoji="1" lang="en-US" altLang="ko-Kore-KR" baseline="0" dirty="0"/>
              <a:t>. </a:t>
            </a:r>
            <a:r>
              <a:rPr kumimoji="1" lang="en-US" altLang="ko-KR" baseline="0" dirty="0"/>
              <a:t>(master</a:t>
            </a:r>
            <a:r>
              <a:rPr kumimoji="1" lang="ko-KR" altLang="en-US" baseline="0" dirty="0"/>
              <a:t>가 아닌 </a:t>
            </a:r>
            <a:r>
              <a:rPr kumimoji="1" lang="en-US" altLang="ko-KR" baseline="0" dirty="0"/>
              <a:t>develop</a:t>
            </a:r>
            <a:r>
              <a:rPr kumimoji="1" lang="ko-KR" altLang="en-US" baseline="0" dirty="0" err="1"/>
              <a:t>으로</a:t>
            </a:r>
            <a:r>
              <a:rPr kumimoji="1" lang="en-US" altLang="ko-KR" baseline="0" dirty="0"/>
              <a:t>)</a:t>
            </a:r>
            <a:endParaRPr kumimoji="1" lang="en-US" altLang="ko-Kore-KR" baseline="0" dirty="0"/>
          </a:p>
          <a:p>
            <a:pPr marL="171450" indent="-171450">
              <a:buFontTx/>
              <a:buChar char="-"/>
            </a:pPr>
            <a:r>
              <a:rPr kumimoji="1" lang="ko-Kore-KR" altLang="en-US" baseline="0" dirty="0"/>
              <a:t>작업하다가 잘못된 브랜치에서 딴것을 알게되었을때 사용합니다</a:t>
            </a:r>
            <a:r>
              <a:rPr kumimoji="1" lang="en-US" altLang="ko-Kore-KR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실수로</a:t>
            </a:r>
            <a:r>
              <a:rPr kumimoji="1" lang="en-US" altLang="ko-Kore-KR" baseline="0" dirty="0"/>
              <a:t>:Develop -&gt;feature/v1 feature/v1 </a:t>
            </a:r>
            <a:r>
              <a:rPr kumimoji="1" lang="ko-Kore-KR" altLang="en-US" baseline="0" dirty="0"/>
              <a:t>에서 작업</a:t>
            </a:r>
            <a:endParaRPr kumimoji="1" lang="en-US" altLang="ko-Kore-KR" baseline="0" dirty="0"/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원래는 </a:t>
            </a:r>
            <a:r>
              <a:rPr kumimoji="1" lang="en-US" altLang="ko-Kore-KR" baseline="0" dirty="0"/>
              <a:t>: </a:t>
            </a:r>
            <a:r>
              <a:rPr kumimoji="1" lang="en-US" altLang="ko-Kore-KR" baseline="0" dirty="0" err="1"/>
              <a:t>Relase</a:t>
            </a:r>
            <a:r>
              <a:rPr kumimoji="1" lang="en-US" altLang="ko-Kore-KR" baseline="0" dirty="0"/>
              <a:t>/2</a:t>
            </a:r>
            <a:r>
              <a:rPr kumimoji="1" lang="en-US" altLang="ko-KR" baseline="0" dirty="0"/>
              <a:t>-&gt; feature/v2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기반 브랜치가 다르기 때문에 원래 딸려고 하는 릴리즈 브랜치에 가서 거기서 의 작업물</a:t>
            </a:r>
            <a:r>
              <a:rPr kumimoji="1" lang="en-US" altLang="ko-Kore-KR" baseline="0" dirty="0"/>
              <a:t>(</a:t>
            </a:r>
            <a:r>
              <a:rPr kumimoji="1" lang="ko-Kore-KR" altLang="en-US" baseline="0" dirty="0"/>
              <a:t>커밋</a:t>
            </a:r>
            <a:r>
              <a:rPr kumimoji="1" lang="en-US" altLang="ko-Kore-KR" baseline="0" dirty="0"/>
              <a:t>)</a:t>
            </a:r>
            <a:r>
              <a:rPr kumimoji="1" lang="ko-Kore-KR" altLang="en-US" baseline="0" dirty="0"/>
              <a:t>을 체리픽 해옵니다</a:t>
            </a:r>
            <a:r>
              <a:rPr kumimoji="1" lang="en-US" altLang="ko-Kore-KR" baseline="0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93785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aseline="0" dirty="0"/>
              <a:t> </a:t>
            </a:r>
            <a:r>
              <a:rPr kumimoji="1" lang="ko-Kore-KR" altLang="en-US" baseline="0" dirty="0"/>
              <a:t>마스터에서 분기 나온 </a:t>
            </a:r>
            <a:r>
              <a:rPr kumimoji="1" lang="en-US" altLang="ko-Kore-KR" baseline="0" dirty="0"/>
              <a:t>feature/f</a:t>
            </a:r>
            <a:r>
              <a:rPr kumimoji="1" lang="ko-Kore-KR" altLang="en-US" baseline="0" dirty="0"/>
              <a:t> 브랜치를 만들고 이동합니다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 err="1"/>
              <a:t>README.md</a:t>
            </a:r>
            <a:r>
              <a:rPr kumimoji="1" lang="ko-Kore-KR" altLang="en-US" baseline="0" dirty="0"/>
              <a:t> 파일을 </a:t>
            </a:r>
            <a:r>
              <a:rPr kumimoji="1" lang="en-US" altLang="ko-Kore-KR" baseline="0" dirty="0"/>
              <a:t>add commit</a:t>
            </a:r>
            <a:r>
              <a:rPr kumimoji="1" lang="ko-Kore-KR" altLang="en-US" baseline="0" dirty="0"/>
              <a:t>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ko-Kore-KR" altLang="en-US" baseline="0" dirty="0"/>
              <a:t>마스터 브랜치로 돌아와서 </a:t>
            </a:r>
            <a:r>
              <a:rPr kumimoji="1" lang="en-US" altLang="ko-Kore-KR" baseline="0" dirty="0"/>
              <a:t>git cherry-pick  hash</a:t>
            </a:r>
          </a:p>
          <a:p>
            <a:r>
              <a:rPr kumimoji="1" lang="en-US" altLang="ko-Kore-KR" baseline="0" dirty="0"/>
              <a:t>Git lg</a:t>
            </a:r>
            <a:r>
              <a:rPr kumimoji="1" lang="ko-Kore-KR" altLang="en-US" baseline="0" dirty="0"/>
              <a:t>로 브랜치가 분기를 확인합니다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Git </a:t>
            </a:r>
            <a:r>
              <a:rPr kumimoji="1" lang="en-US" altLang="ko-Kore-KR" baseline="0" dirty="0" err="1"/>
              <a:t>br</a:t>
            </a:r>
            <a:r>
              <a:rPr kumimoji="1" lang="en-US" altLang="ko-Kore-KR" baseline="0" dirty="0"/>
              <a:t> –d feature/f</a:t>
            </a:r>
            <a:r>
              <a:rPr kumimoji="1" lang="ko-Kore-KR" altLang="en-US" baseline="0" dirty="0"/>
              <a:t>를 지웁니다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Feature f</a:t>
            </a:r>
            <a:r>
              <a:rPr kumimoji="1" lang="ko-Kore-KR" altLang="en-US" baseline="0" dirty="0"/>
              <a:t>에서 작업했지만 마스터 브랜치에서 커밋이 생긴것 과 같습니다</a:t>
            </a:r>
            <a:r>
              <a:rPr kumimoji="1" lang="en-US" altLang="ko-Kore-KR" baseline="0" dirty="0"/>
              <a:t>.</a:t>
            </a:r>
          </a:p>
          <a:p>
            <a:endParaRPr kumimoji="1" lang="en-US" altLang="ko-Kore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- </a:t>
            </a:r>
            <a:r>
              <a:rPr kumimoji="1" lang="en-US" altLang="ko-KR" baseline="0" dirty="0" err="1"/>
              <a:t>Pr</a:t>
            </a:r>
            <a:r>
              <a:rPr kumimoji="1" lang="en-US" altLang="ko-KR" baseline="0" dirty="0"/>
              <a:t> merge</a:t>
            </a:r>
            <a:r>
              <a:rPr kumimoji="1" lang="ko-KR" altLang="en-US" baseline="0" dirty="0" err="1"/>
              <a:t>를</a:t>
            </a:r>
            <a:r>
              <a:rPr kumimoji="1" lang="ko-KR" altLang="en-US" baseline="0" dirty="0"/>
              <a:t> 했다면  </a:t>
            </a:r>
            <a:r>
              <a:rPr kumimoji="1" lang="ko-KR" altLang="en-US" baseline="0" dirty="0" err="1"/>
              <a:t>두갈래길이</a:t>
            </a:r>
            <a:r>
              <a:rPr kumimoji="1" lang="ko-KR" altLang="en-US" baseline="0" dirty="0"/>
              <a:t> 생길것이지만 </a:t>
            </a:r>
            <a:r>
              <a:rPr kumimoji="1" lang="ko-Kore-KR" altLang="en-US" baseline="0" dirty="0"/>
              <a:t>트리로그를 일자로 만들수 있습니다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- </a:t>
            </a:r>
            <a:r>
              <a:rPr kumimoji="1" lang="ko-Kore-KR" altLang="en-US" baseline="0" dirty="0"/>
              <a:t>실무에서 마스터에서 다른 브랜치의 내용을 체리픽한다음 </a:t>
            </a:r>
            <a:r>
              <a:rPr kumimoji="1" lang="en-US" altLang="ko-Kore-KR" baseline="0" dirty="0"/>
              <a:t>push</a:t>
            </a:r>
            <a:r>
              <a:rPr kumimoji="1" lang="ko-Kore-KR" altLang="en-US" baseline="0" dirty="0"/>
              <a:t> 하지 않습니다 </a:t>
            </a:r>
            <a:r>
              <a:rPr kumimoji="1" lang="en-US" altLang="ko-Kore-KR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kumimoji="1" lang="ko-KR" altLang="en-US" baseline="0" dirty="0"/>
              <a:t>마스터 </a:t>
            </a:r>
            <a:r>
              <a:rPr kumimoji="1" lang="ko-KR" altLang="en-US" baseline="0" dirty="0" err="1"/>
              <a:t>브랜치는</a:t>
            </a:r>
            <a:r>
              <a:rPr kumimoji="1" lang="ko-KR" altLang="en-US" baseline="0" dirty="0"/>
              <a:t> 매우 중요한 </a:t>
            </a:r>
            <a:r>
              <a:rPr kumimoji="1" lang="ko-KR" altLang="en-US" baseline="0" dirty="0" err="1"/>
              <a:t>브랜치입니다</a:t>
            </a:r>
            <a:r>
              <a:rPr kumimoji="1"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R" baseline="0" dirty="0"/>
              <a:t> </a:t>
            </a:r>
            <a:r>
              <a:rPr kumimoji="1" lang="ko-Kore-KR" altLang="en-US" baseline="0" dirty="0"/>
              <a:t>실무에서는 체리픽이아니라 </a:t>
            </a:r>
            <a:r>
              <a:rPr kumimoji="1" lang="en-US" altLang="ko-Kore-KR" baseline="0" dirty="0" err="1"/>
              <a:t>pr</a:t>
            </a:r>
            <a:r>
              <a:rPr kumimoji="1" lang="ko-Kore-KR" altLang="en-US" baseline="0" dirty="0"/>
              <a:t>을 통해서 코드리뷰등 작업을 통해서 올립니다</a:t>
            </a:r>
            <a:r>
              <a:rPr kumimoji="1" lang="en-US" altLang="ko-Kore-KR" baseline="0" dirty="0"/>
              <a:t>. </a:t>
            </a:r>
            <a:r>
              <a:rPr kumimoji="1" lang="en-US" altLang="ko-KR" baseline="0" dirty="0"/>
              <a:t>(master</a:t>
            </a:r>
            <a:r>
              <a:rPr kumimoji="1" lang="ko-KR" altLang="en-US" baseline="0" dirty="0"/>
              <a:t>가 아닌 </a:t>
            </a:r>
            <a:r>
              <a:rPr kumimoji="1" lang="en-US" altLang="ko-KR" baseline="0" dirty="0"/>
              <a:t>develop</a:t>
            </a:r>
            <a:r>
              <a:rPr kumimoji="1" lang="ko-KR" altLang="en-US" baseline="0" dirty="0" err="1"/>
              <a:t>으로</a:t>
            </a:r>
            <a:r>
              <a:rPr kumimoji="1" lang="en-US" altLang="ko-KR" baseline="0" dirty="0"/>
              <a:t>)</a:t>
            </a:r>
            <a:endParaRPr kumimoji="1" lang="en-US" altLang="ko-Kore-KR" baseline="0" dirty="0"/>
          </a:p>
          <a:p>
            <a:pPr marL="171450" indent="-171450">
              <a:buFontTx/>
              <a:buChar char="-"/>
            </a:pPr>
            <a:r>
              <a:rPr kumimoji="1" lang="ko-Kore-KR" altLang="en-US" baseline="0" dirty="0"/>
              <a:t>작업하다가 잘못된 브랜치에서 딴것을 알게되었을때 사용합니다</a:t>
            </a:r>
            <a:r>
              <a:rPr kumimoji="1" lang="en-US" altLang="ko-Kore-KR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실수로</a:t>
            </a:r>
            <a:r>
              <a:rPr kumimoji="1" lang="en-US" altLang="ko-Kore-KR" baseline="0" dirty="0"/>
              <a:t>:Develop -&gt;feature/v1 feature/v1 </a:t>
            </a:r>
            <a:r>
              <a:rPr kumimoji="1" lang="ko-Kore-KR" altLang="en-US" baseline="0" dirty="0"/>
              <a:t>에서 작업</a:t>
            </a:r>
            <a:endParaRPr kumimoji="1" lang="en-US" altLang="ko-Kore-KR" baseline="0" dirty="0"/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원래는 </a:t>
            </a:r>
            <a:r>
              <a:rPr kumimoji="1" lang="en-US" altLang="ko-Kore-KR" baseline="0" dirty="0"/>
              <a:t>: </a:t>
            </a:r>
            <a:r>
              <a:rPr kumimoji="1" lang="en-US" altLang="ko-Kore-KR" baseline="0" dirty="0" err="1"/>
              <a:t>Relase</a:t>
            </a:r>
            <a:r>
              <a:rPr kumimoji="1" lang="en-US" altLang="ko-Kore-KR" baseline="0" dirty="0"/>
              <a:t>/2</a:t>
            </a:r>
            <a:r>
              <a:rPr kumimoji="1" lang="en-US" altLang="ko-KR" baseline="0" dirty="0"/>
              <a:t>-&gt; feature/v2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기반 브랜치가 다르기 때문에 원래 딸려고 하는 릴리즈 브랜치에 가서 거기서 의 작업물</a:t>
            </a:r>
            <a:r>
              <a:rPr kumimoji="1" lang="en-US" altLang="ko-Kore-KR" baseline="0" dirty="0"/>
              <a:t>(</a:t>
            </a:r>
            <a:r>
              <a:rPr kumimoji="1" lang="ko-Kore-KR" altLang="en-US" baseline="0" dirty="0"/>
              <a:t>커밋</a:t>
            </a:r>
            <a:r>
              <a:rPr kumimoji="1" lang="en-US" altLang="ko-Kore-KR" baseline="0" dirty="0"/>
              <a:t>)</a:t>
            </a:r>
            <a:r>
              <a:rPr kumimoji="1" lang="ko-Kore-KR" altLang="en-US" baseline="0" dirty="0"/>
              <a:t>을 체리픽 해옵니다</a:t>
            </a:r>
            <a:r>
              <a:rPr kumimoji="1" lang="en-US" altLang="ko-Kore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4248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aseline="0" dirty="0"/>
              <a:t> </a:t>
            </a:r>
            <a:r>
              <a:rPr kumimoji="1" lang="ko-Kore-KR" altLang="en-US" baseline="0" dirty="0"/>
              <a:t>마스터에서 분기 나온 </a:t>
            </a:r>
            <a:r>
              <a:rPr kumimoji="1" lang="en-US" altLang="ko-Kore-KR" baseline="0" dirty="0"/>
              <a:t>feature/f</a:t>
            </a:r>
            <a:r>
              <a:rPr kumimoji="1" lang="ko-Kore-KR" altLang="en-US" baseline="0" dirty="0"/>
              <a:t> 브랜치를 만들고 이동합니다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 err="1"/>
              <a:t>README.md</a:t>
            </a:r>
            <a:r>
              <a:rPr kumimoji="1" lang="ko-Kore-KR" altLang="en-US" baseline="0" dirty="0"/>
              <a:t> 파일을 </a:t>
            </a:r>
            <a:r>
              <a:rPr kumimoji="1" lang="en-US" altLang="ko-Kore-KR" baseline="0" dirty="0"/>
              <a:t>add commit</a:t>
            </a:r>
            <a:r>
              <a:rPr kumimoji="1" lang="ko-Kore-KR" altLang="en-US" baseline="0" dirty="0"/>
              <a:t>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ko-Kore-KR" altLang="en-US" baseline="0" dirty="0"/>
              <a:t>마스터 브랜치로 돌아와서 </a:t>
            </a:r>
            <a:r>
              <a:rPr kumimoji="1" lang="en-US" altLang="ko-Kore-KR" baseline="0" dirty="0"/>
              <a:t>git cherry-pick  hash</a:t>
            </a:r>
          </a:p>
          <a:p>
            <a:r>
              <a:rPr kumimoji="1" lang="en-US" altLang="ko-Kore-KR" baseline="0" dirty="0"/>
              <a:t>Git lg</a:t>
            </a:r>
            <a:r>
              <a:rPr kumimoji="1" lang="ko-Kore-KR" altLang="en-US" baseline="0" dirty="0"/>
              <a:t>로 브랜치가 분기를 확인합니다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Git </a:t>
            </a:r>
            <a:r>
              <a:rPr kumimoji="1" lang="en-US" altLang="ko-Kore-KR" baseline="0" dirty="0" err="1"/>
              <a:t>br</a:t>
            </a:r>
            <a:r>
              <a:rPr kumimoji="1" lang="en-US" altLang="ko-Kore-KR" baseline="0" dirty="0"/>
              <a:t> –d feature/f</a:t>
            </a:r>
            <a:r>
              <a:rPr kumimoji="1" lang="ko-Kore-KR" altLang="en-US" baseline="0" dirty="0"/>
              <a:t>를 지워도 됩니다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Feature f</a:t>
            </a:r>
            <a:r>
              <a:rPr kumimoji="1" lang="ko-Kore-KR" altLang="en-US" baseline="0" dirty="0"/>
              <a:t>에서 작업했지만 마스터 브랜치에서 커밋이 생긴것 과 같습니다</a:t>
            </a:r>
            <a:r>
              <a:rPr kumimoji="1" lang="en-US" altLang="ko-Kore-KR" baseline="0" dirty="0"/>
              <a:t>.</a:t>
            </a:r>
          </a:p>
          <a:p>
            <a:endParaRPr kumimoji="1" lang="en-US" altLang="ko-Kore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- </a:t>
            </a:r>
            <a:r>
              <a:rPr kumimoji="1" lang="en-US" altLang="ko-KR" baseline="0" dirty="0" err="1"/>
              <a:t>Pr</a:t>
            </a:r>
            <a:r>
              <a:rPr kumimoji="1" lang="en-US" altLang="ko-KR" baseline="0" dirty="0"/>
              <a:t> merge</a:t>
            </a:r>
            <a:r>
              <a:rPr kumimoji="1" lang="ko-KR" altLang="en-US" baseline="0" dirty="0" err="1"/>
              <a:t>를</a:t>
            </a:r>
            <a:r>
              <a:rPr kumimoji="1" lang="ko-KR" altLang="en-US" baseline="0" dirty="0"/>
              <a:t> 했다면  </a:t>
            </a:r>
            <a:r>
              <a:rPr kumimoji="1" lang="ko-KR" altLang="en-US" baseline="0" dirty="0" err="1"/>
              <a:t>두갈래길이</a:t>
            </a:r>
            <a:r>
              <a:rPr kumimoji="1" lang="ko-KR" altLang="en-US" baseline="0" dirty="0"/>
              <a:t> 생길것이지만 </a:t>
            </a:r>
            <a:r>
              <a:rPr kumimoji="1" lang="ko-Kore-KR" altLang="en-US" baseline="0" dirty="0"/>
              <a:t>트리로그를 일자로 만들수 있습니다</a:t>
            </a:r>
            <a:r>
              <a:rPr kumimoji="1" lang="en-US" altLang="ko-Kore-KR" baseline="0" dirty="0"/>
              <a:t>.</a:t>
            </a:r>
          </a:p>
          <a:p>
            <a:r>
              <a:rPr kumimoji="1" lang="en-US" altLang="ko-Kore-KR" baseline="0" dirty="0"/>
              <a:t>- </a:t>
            </a:r>
            <a:r>
              <a:rPr kumimoji="1" lang="ko-Kore-KR" altLang="en-US" baseline="0" dirty="0"/>
              <a:t>실무에서 마스터에서 다른 브랜치의 내용을 체리픽한다음 </a:t>
            </a:r>
            <a:r>
              <a:rPr kumimoji="1" lang="en-US" altLang="ko-Kore-KR" baseline="0" dirty="0"/>
              <a:t>push</a:t>
            </a:r>
            <a:r>
              <a:rPr kumimoji="1" lang="ko-Kore-KR" altLang="en-US" baseline="0" dirty="0"/>
              <a:t> 하지 않습니다 </a:t>
            </a:r>
            <a:r>
              <a:rPr kumimoji="1" lang="en-US" altLang="ko-Kore-KR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kumimoji="1" lang="ko-KR" altLang="en-US" baseline="0" dirty="0"/>
              <a:t>마스터 </a:t>
            </a:r>
            <a:r>
              <a:rPr kumimoji="1" lang="ko-KR" altLang="en-US" baseline="0" dirty="0" err="1"/>
              <a:t>브랜치는</a:t>
            </a:r>
            <a:r>
              <a:rPr kumimoji="1" lang="ko-KR" altLang="en-US" baseline="0" dirty="0"/>
              <a:t> 매우 중요한 </a:t>
            </a:r>
            <a:r>
              <a:rPr kumimoji="1" lang="ko-KR" altLang="en-US" baseline="0" dirty="0" err="1"/>
              <a:t>브랜치입니다</a:t>
            </a:r>
            <a:r>
              <a:rPr kumimoji="1"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R" baseline="0" dirty="0"/>
              <a:t> </a:t>
            </a:r>
            <a:r>
              <a:rPr kumimoji="1" lang="ko-Kore-KR" altLang="en-US" baseline="0" dirty="0"/>
              <a:t>실무에서는 체리픽이아니라 </a:t>
            </a:r>
            <a:r>
              <a:rPr kumimoji="1" lang="en-US" altLang="ko-Kore-KR" baseline="0" dirty="0" err="1"/>
              <a:t>pr</a:t>
            </a:r>
            <a:r>
              <a:rPr kumimoji="1" lang="ko-Kore-KR" altLang="en-US" baseline="0" dirty="0"/>
              <a:t>을 통해서 코드리뷰등 작업을 통해서 올립니다</a:t>
            </a:r>
            <a:r>
              <a:rPr kumimoji="1" lang="en-US" altLang="ko-Kore-KR" baseline="0" dirty="0"/>
              <a:t>. </a:t>
            </a:r>
            <a:r>
              <a:rPr kumimoji="1" lang="en-US" altLang="ko-KR" baseline="0" dirty="0"/>
              <a:t>(master</a:t>
            </a:r>
            <a:r>
              <a:rPr kumimoji="1" lang="ko-KR" altLang="en-US" baseline="0" dirty="0"/>
              <a:t>가 아닌 </a:t>
            </a:r>
            <a:r>
              <a:rPr kumimoji="1" lang="en-US" altLang="ko-KR" baseline="0" dirty="0"/>
              <a:t>develop</a:t>
            </a:r>
            <a:r>
              <a:rPr kumimoji="1" lang="ko-KR" altLang="en-US" baseline="0" dirty="0" err="1"/>
              <a:t>으로</a:t>
            </a:r>
            <a:r>
              <a:rPr kumimoji="1" lang="en-US" altLang="ko-KR" baseline="0" dirty="0"/>
              <a:t>)</a:t>
            </a:r>
            <a:endParaRPr kumimoji="1" lang="en-US" altLang="ko-Kore-KR" baseline="0" dirty="0"/>
          </a:p>
          <a:p>
            <a:pPr marL="171450" indent="-171450">
              <a:buFontTx/>
              <a:buChar char="-"/>
            </a:pPr>
            <a:r>
              <a:rPr kumimoji="1" lang="ko-Kore-KR" altLang="en-US" baseline="0" dirty="0"/>
              <a:t>작업하다가 잘못된 브랜치에서 딴것을 알게되었을때 사용합니다</a:t>
            </a:r>
            <a:r>
              <a:rPr kumimoji="1" lang="en-US" altLang="ko-Kore-KR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실수로</a:t>
            </a:r>
            <a:r>
              <a:rPr kumimoji="1" lang="en-US" altLang="ko-Kore-KR" baseline="0" dirty="0"/>
              <a:t>:Develop -&gt;feature/v1 feature/v1 </a:t>
            </a:r>
            <a:r>
              <a:rPr kumimoji="1" lang="ko-Kore-KR" altLang="en-US" baseline="0" dirty="0"/>
              <a:t>에서 작업</a:t>
            </a:r>
            <a:endParaRPr kumimoji="1" lang="en-US" altLang="ko-Kore-KR" baseline="0" dirty="0"/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원래는 </a:t>
            </a:r>
            <a:r>
              <a:rPr kumimoji="1" lang="en-US" altLang="ko-Kore-KR" baseline="0" dirty="0"/>
              <a:t>: </a:t>
            </a:r>
            <a:r>
              <a:rPr kumimoji="1" lang="en-US" altLang="ko-Kore-KR" baseline="0" dirty="0" err="1"/>
              <a:t>Relase</a:t>
            </a:r>
            <a:r>
              <a:rPr kumimoji="1" lang="en-US" altLang="ko-Kore-KR" baseline="0" dirty="0"/>
              <a:t>/2</a:t>
            </a:r>
            <a:r>
              <a:rPr kumimoji="1" lang="en-US" altLang="ko-KR" baseline="0" dirty="0"/>
              <a:t>-&gt; feature/v2</a:t>
            </a:r>
          </a:p>
          <a:p>
            <a:pPr marL="628650" lvl="1" indent="-171450">
              <a:buFontTx/>
              <a:buChar char="-"/>
            </a:pPr>
            <a:r>
              <a:rPr kumimoji="1" lang="ko-Kore-KR" altLang="en-US" baseline="0" dirty="0"/>
              <a:t>기반 브랜치가 다르기 때문에 원래 딸려고 하는 릴리즈 브랜치에 가서 거기서 의 작업물</a:t>
            </a:r>
            <a:r>
              <a:rPr kumimoji="1" lang="en-US" altLang="ko-Kore-KR" baseline="0" dirty="0"/>
              <a:t>(</a:t>
            </a:r>
            <a:r>
              <a:rPr kumimoji="1" lang="ko-Kore-KR" altLang="en-US" baseline="0" dirty="0"/>
              <a:t>커밋</a:t>
            </a:r>
            <a:r>
              <a:rPr kumimoji="1" lang="en-US" altLang="ko-Kore-KR" baseline="0" dirty="0"/>
              <a:t>)</a:t>
            </a:r>
            <a:r>
              <a:rPr kumimoji="1" lang="ko-Kore-KR" altLang="en-US" baseline="0" dirty="0"/>
              <a:t>을 체리픽 해옵니다</a:t>
            </a:r>
            <a:r>
              <a:rPr kumimoji="1" lang="en-US" altLang="ko-Kore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741159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ore-KR" altLang="en-US" dirty="0"/>
              <a:t>태그 브랜치 전략에서 언급했습니다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브랜치랑 비슷한데 특정 배포 버전을 나타내기 위해 사용합니다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보통 마스터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최종배포판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에서 따서 태그를 만듭니다</a:t>
            </a:r>
            <a:r>
              <a:rPr kumimoji="1" lang="en-US" altLang="ko-Kore-KR" dirty="0"/>
              <a:t>. </a:t>
            </a:r>
            <a:r>
              <a:rPr kumimoji="1" lang="en-US" altLang="ko-KR" dirty="0"/>
              <a:t>0.1 0.2 </a:t>
            </a:r>
            <a:r>
              <a:rPr kumimoji="1" lang="ko-KR" altLang="en-US" dirty="0"/>
              <a:t>등 숫자로 태그를 땁니다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태그도 명령어가 있지만 로컬에서 사용할 일이 별로 없기 때문에 깃허브에서 태그를 만들겟습니다</a:t>
            </a:r>
            <a:r>
              <a:rPr kumimoji="1" lang="en-US" altLang="ko-Kore-KR" dirty="0"/>
              <a:t>.</a:t>
            </a:r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86784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en-US" altLang="ko-Kore-KR" dirty="0" err="1"/>
              <a:t>Github</a:t>
            </a:r>
            <a:r>
              <a:rPr kumimoji="1" lang="en-US" altLang="ko-Kore-KR" dirty="0"/>
              <a:t> releases</a:t>
            </a:r>
            <a:r>
              <a:rPr kumimoji="1" lang="ko-Kore-KR" altLang="en-US" dirty="0"/>
              <a:t>에서 </a:t>
            </a:r>
            <a:r>
              <a:rPr kumimoji="1" lang="en-US" altLang="ko-Kore-KR" dirty="0"/>
              <a:t>create a new release</a:t>
            </a:r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625331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 </a:t>
            </a:r>
            <a:r>
              <a:rPr kumimoji="1" lang="ko-Kore-KR" altLang="en-US" dirty="0"/>
              <a:t>내용을 작성후 </a:t>
            </a:r>
            <a:r>
              <a:rPr kumimoji="1" lang="en-US" altLang="ko-Kore-KR" dirty="0"/>
              <a:t>publish </a:t>
            </a:r>
            <a:r>
              <a:rPr kumimoji="1" lang="en-US" altLang="ko-Kore-KR" dirty="0" err="1"/>
              <a:t>realease</a:t>
            </a:r>
            <a:r>
              <a:rPr kumimoji="1" lang="ko-Kore-KR" altLang="en-US" dirty="0"/>
              <a:t>를 누릅니다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323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R" b="1" dirty="0"/>
              <a:t>20</a:t>
            </a:r>
            <a:r>
              <a:rPr kumimoji="1" lang="en" altLang="ko-KR" b="1" dirty="0"/>
              <a:t> </a:t>
            </a:r>
            <a:r>
              <a:rPr kumimoji="1" lang="ko-KR" altLang="en-US" b="1" dirty="0"/>
              <a:t>개의 </a:t>
            </a:r>
            <a:r>
              <a:rPr kumimoji="1" lang="ko-KR" altLang="en-US" b="1" dirty="0" err="1"/>
              <a:t>커밋으로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개의 </a:t>
            </a:r>
            <a:r>
              <a:rPr kumimoji="1" lang="ko-KR" altLang="en-US" b="1" dirty="0" err="1"/>
              <a:t>배포판</a:t>
            </a:r>
            <a:r>
              <a:rPr kumimoji="1" lang="ko-KR" altLang="en-US" b="1" dirty="0"/>
              <a:t> 완료</a:t>
            </a:r>
            <a:r>
              <a:rPr kumimoji="1" lang="en-US" altLang="ko-KR" b="1" dirty="0"/>
              <a:t>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491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Add</a:t>
            </a:r>
            <a:r>
              <a:rPr kumimoji="1" lang="ko-KR" altLang="en-US" dirty="0"/>
              <a:t>는 파일을 </a:t>
            </a:r>
            <a:r>
              <a:rPr kumimoji="1" lang="en-US" altLang="ko-KR" dirty="0"/>
              <a:t>staged</a:t>
            </a:r>
            <a:r>
              <a:rPr kumimoji="1" lang="ko-KR" altLang="en-US" dirty="0"/>
              <a:t>로 만듭니다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이말은</a:t>
            </a:r>
            <a:r>
              <a:rPr kumimoji="1" lang="ko-KR" altLang="en-US" dirty="0"/>
              <a:t> 곧 깃이 관리 가능한 상태로 만드는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가능한 상태로 </a:t>
            </a:r>
            <a:r>
              <a:rPr kumimoji="1" lang="ko-KR" altLang="en-US" dirty="0" err="1"/>
              <a:t>만든다의</a:t>
            </a:r>
            <a:r>
              <a:rPr kumimoji="1" lang="ko-KR" altLang="en-US" dirty="0"/>
              <a:t> 말과 같은 말입니다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Staged = </a:t>
            </a:r>
            <a:r>
              <a:rPr kumimoji="1" lang="ko-Kore-KR" altLang="en-US" dirty="0"/>
              <a:t>관리 가능한 상태 </a:t>
            </a:r>
            <a:r>
              <a:rPr kumimoji="1" lang="en-US" altLang="ko-Kore-KR" dirty="0"/>
              <a:t>=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가능한 상태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1028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492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Commit</a:t>
            </a:r>
            <a:r>
              <a:rPr kumimoji="1" lang="ko-Kore-KR" altLang="en-US" dirty="0"/>
              <a:t>의 키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이 단위로 움직이거나 합치거나 분리할 수 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7428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Amend </a:t>
            </a:r>
            <a:r>
              <a:rPr kumimoji="1" lang="ko-Kore-KR" altLang="en-US" dirty="0"/>
              <a:t>실습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기존 마지막 커밋 메세지 수정</a:t>
            </a:r>
            <a:endParaRPr kumimoji="1" lang="en-US" altLang="ko-Kore-KR" dirty="0"/>
          </a:p>
          <a:p>
            <a:r>
              <a:rPr kumimoji="1" lang="ko-Kore-KR" altLang="en-US" dirty="0"/>
              <a:t>커밋 메시지가 바뀐 것과 해쉬 값이 달라짐을 확인합니다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322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6801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Amend </a:t>
            </a:r>
            <a:r>
              <a:rPr kumimoji="1" lang="ko-Kore-KR" altLang="en-US" dirty="0"/>
              <a:t>실습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기존 마지막 커밋 메세지 수정</a:t>
            </a:r>
            <a:endParaRPr kumimoji="1" lang="en-US" altLang="ko-Kore-KR" dirty="0"/>
          </a:p>
          <a:p>
            <a:r>
              <a:rPr kumimoji="1" lang="ko-Kore-KR" altLang="en-US" dirty="0"/>
              <a:t>커밋 메시지가 바뀐 것과 해쉬 값이 달라짐을 확인합니다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0228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예를 들어 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 개발자 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가 기능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를 개발 해야하고 개발자 </a:t>
            </a:r>
            <a:r>
              <a:rPr kumimoji="1" lang="en-US" altLang="ko-Kore-KR" dirty="0"/>
              <a:t>B</a:t>
            </a:r>
            <a:r>
              <a:rPr kumimoji="1" lang="ko-Kore-KR" altLang="en-US" dirty="0"/>
              <a:t>가  기능 </a:t>
            </a:r>
            <a:r>
              <a:rPr kumimoji="1" lang="en-US" altLang="ko-Kore-KR" dirty="0"/>
              <a:t>b</a:t>
            </a:r>
            <a:r>
              <a:rPr kumimoji="1" lang="ko-Kore-KR" altLang="en-US" dirty="0"/>
              <a:t>를 개발해야 한다면 작업이 꼬이거나 충돌이 될 수 있으니 각각 다른 공간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브랜치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작업합니다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브랜치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현재 존재하는 브런치를 조회합니다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*이 붙여진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현재 유저가 작업하는 </a:t>
            </a:r>
            <a:r>
              <a:rPr kumimoji="1" lang="ko-KR" altLang="en-US" dirty="0" err="1"/>
              <a:t>브랜치입니다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3014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https://newsignature.com/articles/git-branching-strategies-which-one-should-i-pick/</a:t>
            </a:r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ore-KR" dirty="0"/>
          </a:p>
          <a:p>
            <a:r>
              <a:rPr kumimoji="1" lang="ko-Kore-KR" altLang="en-US" dirty="0"/>
              <a:t>회사에서 깃을 쓸때 어떻게 브랜치를 관리하고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어떻게 합칠지</a:t>
            </a:r>
            <a:r>
              <a:rPr kumimoji="1" lang="ko-KR" altLang="en-US" dirty="0"/>
              <a:t> 등의</a:t>
            </a:r>
            <a:r>
              <a:rPr kumimoji="1" lang="ko-Kore-KR" altLang="en-US" dirty="0"/>
              <a:t> 의사결정이 깃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전략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ore-KR" altLang="en-US" dirty="0"/>
              <a:t>마스터는 깨끗하고 중요한 관리함</a:t>
            </a:r>
            <a:r>
              <a:rPr kumimoji="1" lang="en-US" altLang="ko-Kore-KR" dirty="0"/>
              <a:t>,</a:t>
            </a:r>
            <a:r>
              <a:rPr kumimoji="1" lang="ko-Kore-KR" altLang="en-US" dirty="0"/>
              <a:t>어느태그든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배포 가능한 형태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어느태그로 돌아가더라도 실행가능 해야합니다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그림에서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첫 마스터 브랜치에서 디벨롭 브랜치를 따는것을</a:t>
            </a:r>
            <a:r>
              <a:rPr kumimoji="1" lang="ko-KR" altLang="en-US" dirty="0"/>
              <a:t> 확인하세요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회사에서 개발서버와 리얼서버있다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개발서버에서는 개발브랜치에서 브랜치 쳐서 작업합니다</a:t>
            </a:r>
            <a:r>
              <a:rPr kumimoji="1" lang="en-US" altLang="ko-Kore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마스터 </a:t>
            </a:r>
            <a:r>
              <a:rPr kumimoji="1" lang="en-US" altLang="ko-KR" dirty="0"/>
              <a:t>-&gt; </a:t>
            </a:r>
            <a:r>
              <a:rPr kumimoji="1" lang="ko-KR" altLang="en-US" dirty="0" err="1"/>
              <a:t>핫픽스</a:t>
            </a:r>
            <a:r>
              <a:rPr kumimoji="1" lang="ko-KR" altLang="en-US" dirty="0"/>
              <a:t> 혹시나 문제가 생기면 </a:t>
            </a:r>
            <a:r>
              <a:rPr kumimoji="1" lang="ko-KR" altLang="en-US" dirty="0" err="1"/>
              <a:t>핫픽스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고쳐서 </a:t>
            </a:r>
            <a:r>
              <a:rPr kumimoji="1" lang="ko-KR" altLang="en-US" dirty="0" err="1"/>
              <a:t>핫픽스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마스터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핫픽스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디벨롭</a:t>
            </a:r>
            <a:r>
              <a:rPr kumimoji="1" lang="ko-KR" altLang="en-US" dirty="0"/>
              <a:t> 동시에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쳐줍니다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피쳐브랜치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실무 개발자가 </a:t>
            </a:r>
            <a:r>
              <a:rPr kumimoji="1" lang="ko-KR" altLang="en-US" dirty="0" err="1"/>
              <a:t>디벨롭에서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가지쳐서</a:t>
            </a:r>
            <a:r>
              <a:rPr kumimoji="1" lang="ko-KR" altLang="en-US" dirty="0"/>
              <a:t> 개발하는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개발자 수나 </a:t>
            </a:r>
            <a:r>
              <a:rPr kumimoji="1" lang="ko-KR" altLang="en-US" dirty="0" err="1"/>
              <a:t>피쳐의</a:t>
            </a:r>
            <a:r>
              <a:rPr kumimoji="1" lang="ko-KR" altLang="en-US" dirty="0"/>
              <a:t> 종류만큼 </a:t>
            </a:r>
            <a:r>
              <a:rPr kumimoji="1" lang="ko-KR" altLang="en-US" dirty="0" err="1"/>
              <a:t>피쳐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생깁니다</a:t>
            </a:r>
            <a:r>
              <a:rPr kumimoji="1" lang="en-US" altLang="ko-KR" dirty="0"/>
              <a:t>.)</a:t>
            </a:r>
          </a:p>
          <a:p>
            <a:r>
              <a:rPr kumimoji="1" lang="ko-KR" altLang="en-US" dirty="0"/>
              <a:t>회사에서 실제 사용할 때 개발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피쳐브랜치를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가지쳐서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특정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기능 개발 하고  </a:t>
            </a:r>
            <a:r>
              <a:rPr kumimoji="1" lang="en-US" altLang="ko-KR" dirty="0"/>
              <a:t>-&gt;  </a:t>
            </a:r>
            <a:r>
              <a:rPr kumimoji="1" lang="ko-KR" altLang="en-US" dirty="0"/>
              <a:t>풀 </a:t>
            </a:r>
            <a:r>
              <a:rPr kumimoji="1" lang="ko-KR" altLang="en-US" dirty="0" err="1"/>
              <a:t>리퀘스트를</a:t>
            </a:r>
            <a:r>
              <a:rPr kumimoji="1" lang="ko-KR" altLang="en-US" dirty="0"/>
              <a:t> 하여 코드 리뷰를 받고 승인 받으면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개발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머지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릴리즈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</a:t>
            </a:r>
            <a:endParaRPr kumimoji="1" lang="en-US" altLang="ko-KR" dirty="0"/>
          </a:p>
          <a:p>
            <a:r>
              <a:rPr kumimoji="1" lang="ko-KR" altLang="en-US" dirty="0"/>
              <a:t>특정기능들이 모여서 </a:t>
            </a:r>
            <a:r>
              <a:rPr kumimoji="1" lang="ko-KR" altLang="en-US" dirty="0" err="1"/>
              <a:t>디벨롭에</a:t>
            </a:r>
            <a:r>
              <a:rPr kumimoji="1" lang="ko-KR" altLang="en-US" dirty="0"/>
              <a:t> 쌓여 임계의 </a:t>
            </a:r>
            <a:r>
              <a:rPr kumimoji="1" lang="ko-KR" altLang="en-US" dirty="0" err="1"/>
              <a:t>특정기능을</a:t>
            </a:r>
            <a:r>
              <a:rPr kumimoji="1" lang="ko-KR" altLang="en-US" dirty="0"/>
              <a:t> 구현하게 되면 </a:t>
            </a:r>
            <a:r>
              <a:rPr kumimoji="1" lang="ko-KR" altLang="en-US" dirty="0" err="1"/>
              <a:t>릴리즈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가지를 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해당 배포 버전에 필요한것들이 완료되면 마스터로 합칩니다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또한 </a:t>
            </a:r>
            <a:r>
              <a:rPr kumimoji="1" lang="ko-KR" altLang="en-US" dirty="0" err="1"/>
              <a:t>디벨롭에도</a:t>
            </a:r>
            <a:r>
              <a:rPr kumimoji="1" lang="ko-KR" altLang="en-US" dirty="0"/>
              <a:t> 가지를 쳐서 </a:t>
            </a:r>
            <a:r>
              <a:rPr kumimoji="1" lang="ko-KR" altLang="en-US" dirty="0" err="1"/>
              <a:t>릴리즈</a:t>
            </a:r>
            <a:r>
              <a:rPr kumimoji="1" lang="ko-KR" altLang="en-US" dirty="0"/>
              <a:t> 버전에서부터 다시 개발을 시작합니다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다른 브랜치 전략도 많이 사용합니다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8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>
                <a:hlinkClick r:id="rId3"/>
              </a:rPr>
              <a:t>https://www.inflearn.com/course/git-for-work-part-1/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365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해드의 개념을 뒤에서 다시 설명합니다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4516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Checkout </a:t>
            </a:r>
            <a:r>
              <a:rPr kumimoji="1" lang="ko-Kore-KR" altLang="en-US" dirty="0"/>
              <a:t>은 해더를 다른 브랜치로 이동합니다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develop : develop</a:t>
            </a:r>
            <a:r>
              <a:rPr kumimoji="1" lang="ko-Kore-KR" altLang="en-US" dirty="0"/>
              <a:t>이라는 브랜치를 만듭니다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co develop : </a:t>
            </a:r>
            <a:r>
              <a:rPr kumimoji="1" lang="ko-Kore-KR" altLang="en-US" dirty="0"/>
              <a:t>해더를 </a:t>
            </a:r>
            <a:r>
              <a:rPr kumimoji="1" lang="en-US" altLang="ko-Kore-KR" dirty="0"/>
              <a:t>develop</a:t>
            </a:r>
            <a:r>
              <a:rPr kumimoji="1" lang="ko-Kore-KR" altLang="en-US" dirty="0"/>
              <a:t> 브랜치로 이동시킵니다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위 두 가지 명령을 합친 것이  </a:t>
            </a:r>
            <a:r>
              <a:rPr kumimoji="1" lang="en-US" altLang="ko-Kore-KR" dirty="0"/>
              <a:t>git co –b develop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주의 사항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현재 </a:t>
            </a:r>
            <a:r>
              <a:rPr kumimoji="1" lang="en-US" altLang="ko-Kore-KR" dirty="0"/>
              <a:t>HEADER</a:t>
            </a:r>
            <a:r>
              <a:rPr kumimoji="1" lang="ko-Kore-KR" altLang="en-US" dirty="0"/>
              <a:t>가 있는 브랜치는 삭제하지 못합니다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026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co </a:t>
            </a:r>
            <a:r>
              <a:rPr kumimoji="1" lang="ko-Kore-KR" altLang="en-US" dirty="0"/>
              <a:t>이전커밋해시값</a:t>
            </a:r>
            <a:endParaRPr kumimoji="1" lang="en-US" altLang="ko-Kore-KR" dirty="0"/>
          </a:p>
          <a:p>
            <a:r>
              <a:rPr kumimoji="1" lang="ko-Kore-KR" altLang="en-US" dirty="0"/>
              <a:t>폴더의 상태가 커밋 상태로 돌아갑니다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해더도</a:t>
            </a:r>
            <a:r>
              <a:rPr kumimoji="1" lang="en-US" altLang="ko-Kore-KR" dirty="0"/>
              <a:t> detached at </a:t>
            </a:r>
            <a:r>
              <a:rPr kumimoji="1" lang="ko-Kore-KR" altLang="en-US" dirty="0"/>
              <a:t>이전커밋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개발자 웅이는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년째 개발업무를 하고 있다</a:t>
            </a:r>
            <a:r>
              <a:rPr kumimoji="1" lang="en-US" altLang="ko-KR" dirty="0"/>
              <a:t>.</a:t>
            </a:r>
            <a:r>
              <a:rPr kumimoji="1" lang="ko-Kore-KR" altLang="en-US" dirty="0"/>
              <a:t>현재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020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일인데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 2019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 버전으로 돌아가야 할 일이 생겼다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그래서 그 버전으로 돌아가서 </a:t>
            </a:r>
            <a:r>
              <a:rPr kumimoji="1" lang="en-US" altLang="ko-KR" dirty="0" err="1"/>
              <a:t>InteliJ</a:t>
            </a:r>
            <a:r>
              <a:rPr kumimoji="1" lang="en-US" altLang="ko-KR" dirty="0"/>
              <a:t>(IDEL)</a:t>
            </a:r>
            <a:r>
              <a:rPr kumimoji="1" lang="ko-KR" altLang="en-US" dirty="0"/>
              <a:t>을 사용해서 뭐 파악한다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4041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ore-KR" altLang="en-US" dirty="0"/>
              <a:t>시간 여행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6191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checkout master</a:t>
            </a:r>
            <a:r>
              <a:rPr kumimoji="1" lang="ko-Kore-KR" altLang="en-US" dirty="0"/>
              <a:t>로 현재로 돌아옵니다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log </a:t>
            </a:r>
            <a:r>
              <a:rPr kumimoji="1" lang="ko-Kore-KR" altLang="en-US" dirty="0"/>
              <a:t>해더를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Ls</a:t>
            </a:r>
            <a:r>
              <a:rPr kumimoji="1" lang="ko-Kore-KR" altLang="en-US" dirty="0"/>
              <a:t>로 현대 폴더의 파일을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(Head detached at </a:t>
            </a:r>
            <a:r>
              <a:rPr kumimoji="1" lang="ko-Kore-KR" altLang="en-US" dirty="0"/>
              <a:t>과거커밋해시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브랜치가 남아있는지 확인합니다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310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로컬 브랜치의 깃 정보를 원격 저장소로 업로드</a:t>
            </a:r>
            <a:endParaRPr kumimoji="1" lang="en-US" altLang="ko-Kore-KR" dirty="0"/>
          </a:p>
          <a:p>
            <a:r>
              <a:rPr kumimoji="1" lang="en-US" altLang="ko-Kore-KR" dirty="0"/>
              <a:t>Vue </a:t>
            </a:r>
            <a:r>
              <a:rPr kumimoji="1" lang="ko-Kore-KR" altLang="en-US" dirty="0"/>
              <a:t>코드를 수정해서 푸쉬하였을때처럼 리모트저장소에 저장쓰기 권한 없으면 할 수 없습니다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pPr marL="228600" indent="-228600">
              <a:buAutoNum type="arabicPeriod"/>
            </a:pP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일에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 브랜치를 나랑 동료가 </a:t>
            </a:r>
            <a:r>
              <a:rPr kumimoji="1" lang="en-US" altLang="ko-Kore-KR" dirty="0"/>
              <a:t>clone</a:t>
            </a:r>
            <a:r>
              <a:rPr kumimoji="1" lang="ko-Kore-KR" altLang="en-US" dirty="0"/>
              <a:t>하여 로컬에 다운로드하였다</a:t>
            </a:r>
            <a:r>
              <a:rPr kumimoji="1" lang="en-US" altLang="ko-Kore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ore-KR" dirty="0"/>
              <a:t>1</a:t>
            </a:r>
            <a:r>
              <a:rPr kumimoji="1" lang="ko-Kore-KR" altLang="en-US" dirty="0"/>
              <a:t>월 </a:t>
            </a:r>
            <a:r>
              <a:rPr kumimoji="1" lang="en-US" altLang="ko-Kore-KR" dirty="0"/>
              <a:t>2</a:t>
            </a:r>
            <a:r>
              <a:rPr kumimoji="1" lang="ko-Kore-KR" altLang="en-US" dirty="0"/>
              <a:t>일 동료가 먼저 파일을 번경을 하여 </a:t>
            </a:r>
            <a:r>
              <a:rPr kumimoji="1" lang="en-US" altLang="ko-Kore-KR" dirty="0"/>
              <a:t>add commit</a:t>
            </a:r>
            <a:r>
              <a:rPr kumimoji="1" lang="ko-Kore-KR" altLang="en-US" dirty="0"/>
              <a:t>하고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를 한 상태이다</a:t>
            </a:r>
            <a:r>
              <a:rPr kumimoji="1" lang="en-US" altLang="ko-Kore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일 내가 수정하고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내가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하려니 원격 저장소의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상태와 내 </a:t>
            </a:r>
            <a:r>
              <a:rPr kumimoji="1" lang="en-US" altLang="ko-KR" dirty="0"/>
              <a:t>git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커밋상태가</a:t>
            </a:r>
            <a:r>
              <a:rPr kumimoji="1" lang="ko-KR" altLang="en-US" dirty="0"/>
              <a:t> 최신이 아니라서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가 불가능하다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ore-KR" altLang="en-US" dirty="0"/>
              <a:t>이 상황을 해결하기 위해서는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가 새롭게 작업한 것을 가져와서 합친</a:t>
            </a:r>
            <a:r>
              <a:rPr kumimoji="1" lang="en-US" altLang="ko-Kore-KR" dirty="0"/>
              <a:t>(merge or rebase) </a:t>
            </a:r>
            <a:r>
              <a:rPr kumimoji="1" lang="ko-Kore-KR" altLang="en-US" dirty="0"/>
              <a:t>후에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가 가능하다</a:t>
            </a:r>
            <a:r>
              <a:rPr kumimoji="1" lang="en-US" altLang="ko-Kore-KR" dirty="0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927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Git </a:t>
            </a:r>
            <a:r>
              <a:rPr kumimoji="1" lang="ko-Kore-KR" altLang="en-US" dirty="0"/>
              <a:t>현재 브랜치에서 명령어를 찍을 때마다 원격저장소의 최신 커밋과 로컬 커밋의 차이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개수</a:t>
            </a:r>
            <a:r>
              <a:rPr kumimoji="1" lang="en-US" altLang="ko-Kore-KR" dirty="0"/>
              <a:t>)</a:t>
            </a:r>
            <a:r>
              <a:rPr kumimoji="1" lang="ko-Kore-KR" altLang="en-US" dirty="0"/>
              <a:t>를 안내해주는 문장이 보입니다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원격저장소의 이름은 처음 만들거나 클론했을 때 </a:t>
            </a:r>
            <a:r>
              <a:rPr kumimoji="1" lang="en-US" altLang="ko-KR" dirty="0"/>
              <a:t>(</a:t>
            </a:r>
            <a:r>
              <a:rPr kumimoji="1" lang="ko-KR" altLang="en-US" dirty="0"/>
              <a:t>보통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origin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remote</a:t>
            </a:r>
            <a:r>
              <a:rPr kumimoji="1" lang="ko-Kore-KR" altLang="en-US" dirty="0"/>
              <a:t>로 원격저장소의 이름 확인할 수 있습니다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Master</a:t>
            </a:r>
            <a:r>
              <a:rPr kumimoji="1" lang="ko-Kore-KR" altLang="en-US" dirty="0"/>
              <a:t>는 브랜치 이름입니다</a:t>
            </a:r>
            <a:r>
              <a:rPr kumimoji="1" lang="en-US" altLang="ko-KR" dirty="0"/>
              <a:t>.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현재 이미 마스터 브랜치이기때문에 브랜치를 생략해도 상관없습니다</a:t>
            </a:r>
            <a:r>
              <a:rPr kumimoji="1" lang="en-US" altLang="ko-Kore-KR" dirty="0"/>
              <a:t>. Origin</a:t>
            </a:r>
            <a:r>
              <a:rPr kumimoji="1" lang="ko-Kore-KR" altLang="en-US" dirty="0"/>
              <a:t>도 생략 가능합니다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push</a:t>
            </a:r>
            <a:r>
              <a:rPr kumimoji="1" lang="ko-Kore-KR" altLang="en-US" dirty="0"/>
              <a:t>로 원격저장소에 올립니다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5553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아주 유용할수도 있고 위험할 수도 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 옵션은 내 로컬 브랜치로 원격 저장소를 덮어 씌웁니다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다른 사람이 푸쉬를 했더라도 강제로 제 것을 최신으로 올릴 수 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다른 사람이 했던 작업은 날아가버립니다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나만 </a:t>
            </a:r>
            <a:r>
              <a:rPr kumimoji="1" lang="en-US" altLang="ko-Kore-KR" dirty="0"/>
              <a:t>feature </a:t>
            </a:r>
            <a:r>
              <a:rPr kumimoji="1" lang="ko-Kore-KR" altLang="en-US" dirty="0"/>
              <a:t>브랜치에서 사용하는걸 추천합니다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누군가 악의적으로 마스터브랜치를 망가뜨린다면</a:t>
            </a:r>
            <a:r>
              <a:rPr kumimoji="1" lang="en-US" altLang="ko-Kore-KR" dirty="0"/>
              <a:t>?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깃이 분산 관리 시스템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깃 프로젝트를 받은 모두들에게 마스터 원본이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누군가 가지고 있던 원본을 강제로 </a:t>
            </a:r>
            <a:r>
              <a:rPr kumimoji="1" lang="ko-KR" altLang="en-US" dirty="0" err="1"/>
              <a:t>푸쉬하면</a:t>
            </a:r>
            <a:r>
              <a:rPr kumimoji="1" lang="ko-KR" altLang="en-US" dirty="0"/>
              <a:t> 이 문제를 해결할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초보자에게 권장하지 않습니다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2141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깃허브 레포지토리 </a:t>
            </a:r>
            <a:r>
              <a:rPr kumimoji="1" lang="en-US" altLang="ko-Kore-KR" dirty="0"/>
              <a:t>–</a:t>
            </a:r>
            <a:r>
              <a:rPr kumimoji="1" lang="ko-Kore-KR" altLang="en-US" dirty="0"/>
              <a:t>커밋일지 확인합니다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로컬에서 봤던 커밋이 </a:t>
            </a:r>
            <a:r>
              <a:rPr kumimoji="1" lang="en-US" altLang="ko-Kore-KR" dirty="0"/>
              <a:t>4</a:t>
            </a:r>
            <a:r>
              <a:rPr kumimoji="1" lang="ko-Kore-KR" altLang="en-US" dirty="0"/>
              <a:t>개 있는 것을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로컬에 </a:t>
            </a:r>
            <a:r>
              <a:rPr kumimoji="1" lang="en-US" altLang="ko-Kore-KR" dirty="0"/>
              <a:t>develop branch</a:t>
            </a:r>
            <a:r>
              <a:rPr kumimoji="1" lang="ko-Kore-KR" altLang="en-US" dirty="0"/>
              <a:t>를 만들었지만 </a:t>
            </a:r>
            <a:r>
              <a:rPr kumimoji="1" lang="en-US" altLang="ko-Kore-KR" dirty="0"/>
              <a:t>develop </a:t>
            </a:r>
            <a:r>
              <a:rPr kumimoji="1" lang="ko-Kore-KR" altLang="en-US" dirty="0"/>
              <a:t>브랜치로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하지 않았기 때문에 원격저장소에는 </a:t>
            </a:r>
            <a:r>
              <a:rPr kumimoji="1" lang="en-US" altLang="ko-Kore-KR" dirty="0"/>
              <a:t>master</a:t>
            </a:r>
            <a:r>
              <a:rPr kumimoji="1" lang="ko-Kore-KR" altLang="en-US" dirty="0"/>
              <a:t>만 확인 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732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Pull</a:t>
            </a:r>
            <a:r>
              <a:rPr kumimoji="1" lang="ko-Kore-KR" altLang="en-US" dirty="0"/>
              <a:t>은 원격저장소로부터 깃 데이터를 가져오고 자동으로 현재 작업 코드와 자동으로 합칩니다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Fetch</a:t>
            </a:r>
            <a:r>
              <a:rPr kumimoji="1" lang="ko-Kore-KR" altLang="en-US" dirty="0"/>
              <a:t>는 원격저장소로부터 깃 데이터를 가져오지만 자동으로 머지를 하진 않습니다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직접 실행합니다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86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780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지금부터하는 실습은 다른 사람이 작업하는 상황을 가정하기 위한 일련의 명령어입니다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git-other</a:t>
            </a:r>
          </a:p>
          <a:p>
            <a:r>
              <a:rPr kumimoji="1" lang="en-US" altLang="ko-Kore-KR" dirty="0"/>
              <a:t>Cd git-other</a:t>
            </a:r>
          </a:p>
          <a:p>
            <a:r>
              <a:rPr kumimoji="1" lang="en-US" altLang="ko-Kore-KR" dirty="0"/>
              <a:t>Git clone </a:t>
            </a:r>
            <a:r>
              <a:rPr kumimoji="1" lang="ko-Kore-KR" altLang="en-US" dirty="0"/>
              <a:t>원격저장소주소</a:t>
            </a:r>
            <a:endParaRPr kumimoji="1" lang="en-US" altLang="ko-Kore-KR" dirty="0"/>
          </a:p>
          <a:p>
            <a:r>
              <a:rPr kumimoji="1" lang="en-US" altLang="ko-Kore-KR" dirty="0"/>
              <a:t>Cd git-</a:t>
            </a:r>
            <a:r>
              <a:rPr kumimoji="1" lang="en-US" altLang="ko-Kore-KR" dirty="0" err="1"/>
              <a:t>exer</a:t>
            </a:r>
            <a:endParaRPr kumimoji="1" lang="en-US" altLang="ko-Kore-KR" dirty="0"/>
          </a:p>
          <a:p>
            <a:r>
              <a:rPr kumimoji="1" lang="en-US" altLang="ko-Kore-KR" dirty="0"/>
              <a:t>Vi</a:t>
            </a:r>
            <a:r>
              <a:rPr kumimoji="1" lang="ko-Kore-KR" altLang="en-US" dirty="0"/>
              <a:t>에디터로 </a:t>
            </a:r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수정</a:t>
            </a:r>
            <a:endParaRPr kumimoji="1" lang="en-US" altLang="ko-Kore-KR" dirty="0"/>
          </a:p>
          <a:p>
            <a:r>
              <a:rPr kumimoji="1" lang="en-US" altLang="ko-Kore-KR" dirty="0"/>
              <a:t>Git commit –am “ </a:t>
            </a:r>
            <a:r>
              <a:rPr kumimoji="1" lang="ko-Kore-KR" altLang="en-US" dirty="0"/>
              <a:t>메세지 </a:t>
            </a:r>
            <a:r>
              <a:rPr kumimoji="1" lang="en-US" altLang="ko-Kore-KR" dirty="0"/>
              <a:t>“ 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add commit </a:t>
            </a:r>
            <a:r>
              <a:rPr kumimoji="1" lang="ko-Kore-KR" altLang="en-US" dirty="0"/>
              <a:t>진행</a:t>
            </a:r>
            <a:endParaRPr kumimoji="1" lang="en-US" altLang="ko-Kore-KR" dirty="0"/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하나 늘어난 커밋 확인 </a:t>
            </a:r>
            <a:endParaRPr kumimoji="1" lang="en-US" altLang="ko-Kore-KR" dirty="0"/>
          </a:p>
          <a:p>
            <a:r>
              <a:rPr kumimoji="1" lang="en-US" altLang="ko-Kore-KR" dirty="0"/>
              <a:t>Push</a:t>
            </a:r>
            <a:r>
              <a:rPr kumimoji="1" lang="ko-Kore-KR" altLang="en-US" dirty="0"/>
              <a:t> 하여 원격저장소에 로컬의 깃상태를 업로드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정리하면</a:t>
            </a:r>
            <a:endParaRPr kumimoji="1" lang="en-US" altLang="ko-Kore-KR" dirty="0"/>
          </a:p>
          <a:p>
            <a:r>
              <a:rPr kumimoji="1" lang="ko-Kore-KR" altLang="en-US" dirty="0"/>
              <a:t>현재 나는 </a:t>
            </a:r>
            <a:r>
              <a:rPr kumimoji="1" lang="en-US" altLang="ko-Kore-KR" dirty="0"/>
              <a:t>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4</a:t>
            </a:r>
            <a:r>
              <a:rPr kumimoji="1" lang="ko-Kore-KR" altLang="en-US" dirty="0"/>
              <a:t>번째 커밋까지 해서 원격저장소에 올린 뒤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 </a:t>
            </a:r>
            <a:r>
              <a:rPr kumimoji="1" lang="ko-Kore-KR" altLang="en-US" dirty="0"/>
              <a:t>다른 사람이 원격저장소에서 내려 받은 다음 </a:t>
            </a:r>
            <a:r>
              <a:rPr kumimoji="1" lang="en-US" altLang="ko-Kore-KR" dirty="0"/>
              <a:t>git-other/git-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폴더에서 작업하여 </a:t>
            </a:r>
            <a:r>
              <a:rPr kumimoji="1" lang="en-US" altLang="ko-Kore-KR" dirty="0"/>
              <a:t>commit</a:t>
            </a:r>
            <a:r>
              <a:rPr kumimoji="1" lang="en-US" altLang="ko-KR" dirty="0"/>
              <a:t>(5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한 뒤 원격 저장소에 푸쉬합니다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180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지금부터하는 실습은 다른 사람이 작업하는 상황을 가정하기 위한 일련의 명령어입니다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git-other</a:t>
            </a:r>
          </a:p>
          <a:p>
            <a:r>
              <a:rPr kumimoji="1" lang="en-US" altLang="ko-Kore-KR" dirty="0"/>
              <a:t>Cd git-other</a:t>
            </a:r>
          </a:p>
          <a:p>
            <a:r>
              <a:rPr kumimoji="1" lang="en-US" altLang="ko-Kore-KR" dirty="0"/>
              <a:t>Git clone </a:t>
            </a:r>
            <a:r>
              <a:rPr kumimoji="1" lang="ko-Kore-KR" altLang="en-US" dirty="0"/>
              <a:t>원격저장소주소</a:t>
            </a:r>
            <a:endParaRPr kumimoji="1" lang="en-US" altLang="ko-Kore-KR" dirty="0"/>
          </a:p>
          <a:p>
            <a:r>
              <a:rPr kumimoji="1" lang="en-US" altLang="ko-Kore-KR" dirty="0"/>
              <a:t>Cd git-</a:t>
            </a:r>
            <a:r>
              <a:rPr kumimoji="1" lang="en-US" altLang="ko-Kore-KR" dirty="0" err="1"/>
              <a:t>exer</a:t>
            </a:r>
            <a:endParaRPr kumimoji="1" lang="en-US" altLang="ko-Kore-KR" dirty="0"/>
          </a:p>
          <a:p>
            <a:r>
              <a:rPr kumimoji="1" lang="en-US" altLang="ko-Kore-KR" dirty="0"/>
              <a:t>Vi</a:t>
            </a:r>
            <a:r>
              <a:rPr kumimoji="1" lang="ko-Kore-KR" altLang="en-US" dirty="0"/>
              <a:t>에디터로 </a:t>
            </a:r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수정</a:t>
            </a:r>
            <a:endParaRPr kumimoji="1" lang="en-US" altLang="ko-Kore-KR" dirty="0"/>
          </a:p>
          <a:p>
            <a:r>
              <a:rPr kumimoji="1" lang="en-US" altLang="ko-Kore-KR" dirty="0"/>
              <a:t>Git commit –am “ </a:t>
            </a:r>
            <a:r>
              <a:rPr kumimoji="1" lang="ko-Kore-KR" altLang="en-US" dirty="0"/>
              <a:t>메세지 </a:t>
            </a:r>
            <a:r>
              <a:rPr kumimoji="1" lang="en-US" altLang="ko-Kore-KR" dirty="0"/>
              <a:t>“ 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add commit </a:t>
            </a:r>
            <a:r>
              <a:rPr kumimoji="1" lang="ko-Kore-KR" altLang="en-US" dirty="0"/>
              <a:t>진행</a:t>
            </a:r>
            <a:endParaRPr kumimoji="1" lang="en-US" altLang="ko-Kore-KR" dirty="0"/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하나 늘어난 커밋 확인 </a:t>
            </a:r>
            <a:endParaRPr kumimoji="1" lang="en-US" altLang="ko-Kore-KR" dirty="0"/>
          </a:p>
          <a:p>
            <a:r>
              <a:rPr kumimoji="1" lang="en-US" altLang="ko-Kore-KR" dirty="0"/>
              <a:t>Push</a:t>
            </a:r>
            <a:r>
              <a:rPr kumimoji="1" lang="ko-Kore-KR" altLang="en-US" dirty="0"/>
              <a:t> 하여 원격저장소에 로컬의 깃상태를 업로드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정리하면</a:t>
            </a:r>
            <a:endParaRPr kumimoji="1" lang="en-US" altLang="ko-Kore-KR" dirty="0"/>
          </a:p>
          <a:p>
            <a:r>
              <a:rPr kumimoji="1" lang="ko-Kore-KR" altLang="en-US" dirty="0"/>
              <a:t>현재 나는 </a:t>
            </a:r>
            <a:r>
              <a:rPr kumimoji="1" lang="en-US" altLang="ko-Kore-KR" dirty="0"/>
              <a:t>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4</a:t>
            </a:r>
            <a:r>
              <a:rPr kumimoji="1" lang="ko-Kore-KR" altLang="en-US" dirty="0"/>
              <a:t>번째 커밋까지 해서 원격저장소에 올린 뒤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 </a:t>
            </a:r>
            <a:r>
              <a:rPr kumimoji="1" lang="ko-Kore-KR" altLang="en-US" dirty="0"/>
              <a:t>다른 사람이 원격저장소에서 내려 받은 다음 </a:t>
            </a:r>
            <a:r>
              <a:rPr kumimoji="1" lang="en-US" altLang="ko-Kore-KR" dirty="0"/>
              <a:t>git-other/git-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폴더에서 작업하여 </a:t>
            </a:r>
            <a:r>
              <a:rPr kumimoji="1" lang="en-US" altLang="ko-Kore-KR" dirty="0"/>
              <a:t>commit</a:t>
            </a:r>
            <a:r>
              <a:rPr kumimoji="1" lang="en-US" altLang="ko-KR" dirty="0"/>
              <a:t>(5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한 뒤 원격 저장소에 푸쉬합니다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331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지금부터하는 실습은 다른 사람이 작업하는 상황을 가정하기 위한 일련의 명령어입니다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Cd ~</a:t>
            </a:r>
          </a:p>
          <a:p>
            <a:r>
              <a:rPr kumimoji="1" lang="en-US" altLang="ko-Kore-KR" dirty="0" err="1"/>
              <a:t>Mkdir</a:t>
            </a:r>
            <a:r>
              <a:rPr kumimoji="1" lang="en-US" altLang="ko-Kore-KR" dirty="0"/>
              <a:t> git-other</a:t>
            </a:r>
          </a:p>
          <a:p>
            <a:r>
              <a:rPr kumimoji="1" lang="en-US" altLang="ko-Kore-KR" dirty="0"/>
              <a:t>Cd git-other</a:t>
            </a:r>
          </a:p>
          <a:p>
            <a:r>
              <a:rPr kumimoji="1" lang="en-US" altLang="ko-Kore-KR" dirty="0"/>
              <a:t>Git clone </a:t>
            </a:r>
            <a:r>
              <a:rPr kumimoji="1" lang="ko-Kore-KR" altLang="en-US" dirty="0"/>
              <a:t>원격저장소주소</a:t>
            </a:r>
            <a:endParaRPr kumimoji="1" lang="en-US" altLang="ko-Kore-KR" dirty="0"/>
          </a:p>
          <a:p>
            <a:r>
              <a:rPr kumimoji="1" lang="en-US" altLang="ko-Kore-KR" dirty="0"/>
              <a:t>Cd git-</a:t>
            </a:r>
            <a:r>
              <a:rPr kumimoji="1" lang="en-US" altLang="ko-Kore-KR" dirty="0" err="1"/>
              <a:t>exer</a:t>
            </a:r>
            <a:endParaRPr kumimoji="1" lang="en-US" altLang="ko-Kore-KR" dirty="0"/>
          </a:p>
          <a:p>
            <a:r>
              <a:rPr kumimoji="1" lang="en-US" altLang="ko-Kore-KR" dirty="0"/>
              <a:t>Vi</a:t>
            </a:r>
            <a:r>
              <a:rPr kumimoji="1" lang="ko-Kore-KR" altLang="en-US" dirty="0"/>
              <a:t>에디터로 </a:t>
            </a:r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수정</a:t>
            </a:r>
            <a:endParaRPr kumimoji="1" lang="en-US" altLang="ko-Kore-KR" dirty="0"/>
          </a:p>
          <a:p>
            <a:r>
              <a:rPr kumimoji="1" lang="en-US" altLang="ko-Kore-KR" dirty="0"/>
              <a:t>Git commit –am “ </a:t>
            </a:r>
            <a:r>
              <a:rPr kumimoji="1" lang="ko-Kore-KR" altLang="en-US" dirty="0"/>
              <a:t>메세지 </a:t>
            </a:r>
            <a:r>
              <a:rPr kumimoji="1" lang="en-US" altLang="ko-Kore-KR" dirty="0"/>
              <a:t>“ 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add commit </a:t>
            </a:r>
            <a:r>
              <a:rPr kumimoji="1" lang="ko-Kore-KR" altLang="en-US" dirty="0"/>
              <a:t>진행</a:t>
            </a:r>
            <a:endParaRPr kumimoji="1" lang="en-US" altLang="ko-Kore-KR" dirty="0"/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하나 늘어난 커밋 확인 </a:t>
            </a:r>
            <a:endParaRPr kumimoji="1" lang="en-US" altLang="ko-Kore-KR" dirty="0"/>
          </a:p>
          <a:p>
            <a:r>
              <a:rPr kumimoji="1" lang="en-US" altLang="ko-Kore-KR" dirty="0"/>
              <a:t>Push</a:t>
            </a:r>
            <a:r>
              <a:rPr kumimoji="1" lang="ko-Kore-KR" altLang="en-US" dirty="0"/>
              <a:t> 하여 원격저장소에 로컬의 깃상태를 업로드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정리하면</a:t>
            </a:r>
            <a:endParaRPr kumimoji="1" lang="en-US" altLang="ko-Kore-KR" dirty="0"/>
          </a:p>
          <a:p>
            <a:r>
              <a:rPr kumimoji="1" lang="ko-Kore-KR" altLang="en-US" dirty="0"/>
              <a:t>현재 나는 </a:t>
            </a:r>
            <a:r>
              <a:rPr kumimoji="1" lang="en-US" altLang="ko-Kore-KR" dirty="0"/>
              <a:t>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4</a:t>
            </a:r>
            <a:r>
              <a:rPr kumimoji="1" lang="ko-Kore-KR" altLang="en-US" dirty="0"/>
              <a:t>번째 커밋까지 해서 원격저장소에 올린 뒤</a:t>
            </a:r>
            <a:r>
              <a:rPr kumimoji="1" lang="en-US" altLang="ko-Kore-KR" dirty="0"/>
              <a:t>,</a:t>
            </a:r>
          </a:p>
          <a:p>
            <a:r>
              <a:rPr kumimoji="1" lang="en-US" altLang="ko-Kore-KR" dirty="0"/>
              <a:t> </a:t>
            </a:r>
            <a:r>
              <a:rPr kumimoji="1" lang="ko-Kore-KR" altLang="en-US" dirty="0"/>
              <a:t>다른 사람이 원격저장소에서 내려 받은 다음 </a:t>
            </a:r>
            <a:r>
              <a:rPr kumimoji="1" lang="en-US" altLang="ko-Kore-KR" dirty="0"/>
              <a:t>git-other/git-</a:t>
            </a:r>
            <a:r>
              <a:rPr kumimoji="1" lang="en-US" altLang="ko-Kore-KR" dirty="0" err="1"/>
              <a:t>exer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폴더에서 작업하여 </a:t>
            </a:r>
            <a:r>
              <a:rPr kumimoji="1" lang="en-US" altLang="ko-Kore-KR" dirty="0"/>
              <a:t>commit</a:t>
            </a:r>
            <a:r>
              <a:rPr kumimoji="1" lang="en-US" altLang="ko-KR" dirty="0"/>
              <a:t>(5</a:t>
            </a:r>
            <a:r>
              <a:rPr kumimoji="1" lang="ko-KR" altLang="en-US" dirty="0"/>
              <a:t>번째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한 뒤 원격 저장소에 푸쉬합니다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5633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현재 나의 폴더에서는 원격 저장소가 바뀌었는지 알수가 없습니다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이때 사용하는 명령어는 </a:t>
            </a:r>
            <a:r>
              <a:rPr kumimoji="1" lang="en-US" altLang="ko-Kore-KR" dirty="0"/>
              <a:t>fetch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fetch</a:t>
            </a:r>
            <a:r>
              <a:rPr kumimoji="1" lang="ko-Kore-KR" altLang="en-US" dirty="0"/>
              <a:t>를 한 후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를 하면 앞에 </a:t>
            </a:r>
            <a:r>
              <a:rPr kumimoji="1" lang="en-US" altLang="ko-Kore-KR" dirty="0"/>
              <a:t>origin/master</a:t>
            </a:r>
            <a:r>
              <a:rPr kumimoji="1" lang="ko-Kore-KR" altLang="en-US" dirty="0"/>
              <a:t>가 있고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현재 </a:t>
            </a:r>
            <a:r>
              <a:rPr kumimoji="1" lang="en-US" altLang="ko-Kore-KR" dirty="0"/>
              <a:t>head</a:t>
            </a:r>
            <a:r>
              <a:rPr kumimoji="1" lang="ko-Kore-KR" altLang="en-US" dirty="0"/>
              <a:t>가 어디를 가르키는지 확인합니다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71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현재 나의 폴더에서는 원격 저장소가 바뀌었는지 알수가 없습니다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이때 사용하는 명령어는 </a:t>
            </a:r>
            <a:r>
              <a:rPr kumimoji="1" lang="en-US" altLang="ko-Kore-KR" dirty="0"/>
              <a:t>fetch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fetch</a:t>
            </a:r>
            <a:r>
              <a:rPr kumimoji="1" lang="ko-Kore-KR" altLang="en-US" dirty="0"/>
              <a:t>를 한 후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를 하면 앞에 </a:t>
            </a:r>
            <a:r>
              <a:rPr kumimoji="1" lang="en-US" altLang="ko-Kore-KR" dirty="0"/>
              <a:t>origin/master</a:t>
            </a:r>
            <a:r>
              <a:rPr kumimoji="1" lang="ko-Kore-KR" altLang="en-US" dirty="0"/>
              <a:t>가 있고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현재 </a:t>
            </a:r>
            <a:r>
              <a:rPr kumimoji="1" lang="en-US" altLang="ko-Kore-KR" dirty="0"/>
              <a:t>head</a:t>
            </a:r>
            <a:r>
              <a:rPr kumimoji="1" lang="ko-Kore-KR" altLang="en-US" dirty="0"/>
              <a:t>가 어디를 가르키는지 확인합니다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2635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마스터가 아닌 </a:t>
            </a:r>
            <a:r>
              <a:rPr kumimoji="1" lang="en-US" altLang="ko-Kore-KR" dirty="0"/>
              <a:t>Master</a:t>
            </a:r>
            <a:r>
              <a:rPr kumimoji="1" lang="ko-Kore-KR" altLang="en-US" dirty="0"/>
              <a:t>에서 딴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브랜치에서 작업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ko-Kore-KR" altLang="en-US" dirty="0"/>
              <a:t>개 터미널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나</a:t>
            </a:r>
            <a:endParaRPr kumimoji="1" lang="en-US" altLang="ko-Kore-KR" dirty="0"/>
          </a:p>
          <a:p>
            <a:r>
              <a:rPr kumimoji="1" lang="ko-Kore-KR" altLang="en-US" dirty="0"/>
              <a:t>또다른 하나의 터미널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다른 사람이라고 가정</a:t>
            </a:r>
            <a:endParaRPr kumimoji="1" lang="en-US" altLang="ko-Kore-KR" dirty="0"/>
          </a:p>
          <a:p>
            <a:r>
              <a:rPr kumimoji="1" lang="ko-Kore-KR" altLang="en-US" dirty="0"/>
              <a:t>페치와 풀을 더 상세히 비교</a:t>
            </a:r>
            <a:endParaRPr kumimoji="1" lang="en-US" altLang="ko-Kore-KR" dirty="0"/>
          </a:p>
          <a:p>
            <a:r>
              <a:rPr kumimoji="1" lang="ko-Kore-KR" altLang="en-US" dirty="0"/>
              <a:t>풀 충돌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해결방법제시</a:t>
            </a:r>
            <a:endParaRPr kumimoji="1" lang="en-US" altLang="ko-Kore-KR" dirty="0"/>
          </a:p>
          <a:p>
            <a:r>
              <a:rPr kumimoji="1" lang="ko-Kore-KR" altLang="en-US" dirty="0"/>
              <a:t>브랜치 삭제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리모트 브랜치 삭제까지 확인</a:t>
            </a:r>
            <a:endParaRPr kumimoji="1" lang="en-US" altLang="ko-Kore-KR" dirty="0"/>
          </a:p>
          <a:p>
            <a:r>
              <a:rPr kumimoji="1" lang="en-US" altLang="ko-Kore-KR" dirty="0" err="1"/>
              <a:t>Iterm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사용 </a:t>
            </a:r>
            <a:endParaRPr kumimoji="1" lang="en-US" altLang="ko-Kore-KR" dirty="0"/>
          </a:p>
          <a:p>
            <a:r>
              <a:rPr kumimoji="1" lang="en-US" altLang="ko-Kore-KR" dirty="0" err="1"/>
              <a:t>Cmd</a:t>
            </a:r>
            <a:r>
              <a:rPr kumimoji="1" lang="en-US" altLang="ko-Kore-KR" dirty="0"/>
              <a:t> shift d</a:t>
            </a:r>
            <a:r>
              <a:rPr kumimoji="1" lang="ko-Kore-KR" altLang="en-US" dirty="0"/>
              <a:t>를 누르면 터미널 창이 추가로 하나 생깁니다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8925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왼쪽이 나 오른쪽이 다른사람의 터미널이라고 가정합니다</a:t>
            </a:r>
            <a:r>
              <a:rPr kumimoji="1" lang="en-US" altLang="ko-Kore-KR" dirty="0"/>
              <a:t>.</a:t>
            </a:r>
          </a:p>
          <a:p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맥기준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k </a:t>
            </a:r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 + l </a:t>
            </a:r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누르면 터미널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됩니다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3871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다른 사람의 로컬에 마스터 브랜치에서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브랜치를 만들고 테스트용 파일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a.xtx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만듭니다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그리고 </a:t>
            </a:r>
            <a:r>
              <a:rPr kumimoji="1" lang="en-US" altLang="ko-Kore-KR" dirty="0"/>
              <a:t>add </a:t>
            </a:r>
            <a:r>
              <a:rPr kumimoji="1" lang="ko-Kore-KR" altLang="en-US" dirty="0"/>
              <a:t>후 </a:t>
            </a:r>
            <a:r>
              <a:rPr kumimoji="1" lang="en-US" altLang="ko-Kore-KR" dirty="0"/>
              <a:t>commit </a:t>
            </a:r>
            <a:r>
              <a:rPr kumimoji="1" lang="ko-Kore-KR" altLang="en-US" dirty="0"/>
              <a:t>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그러면 현재 최종 커밋에서 하나 올라갑니다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테스트 브랜치는 마스터에서 분기가 되진 않고 해더와 같이 최종 커밋에서 하나 올라간 형태가 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그리고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그러면 위 빨간색 문구처럼 현재 브랜치 테스트는 원격저장소에 없으니 저 명령어를 치세요 라는 설명문을 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그래서 </a:t>
            </a:r>
            <a:r>
              <a:rPr kumimoji="1" lang="en" altLang="ko-Kore-KR" dirty="0"/>
              <a:t>git push --set-upstream origin test </a:t>
            </a:r>
            <a:r>
              <a:rPr kumimoji="1" lang="ko-Kore-KR" altLang="en-US" dirty="0"/>
              <a:t>을 터미널에 작성하여 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그럼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원격저장소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를 가서 발견하게 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96894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본인의 터미널에서 </a:t>
            </a:r>
            <a:r>
              <a:rPr kumimoji="1" lang="en-US" altLang="ko-Kore-KR" dirty="0"/>
              <a:t>git fetch</a:t>
            </a:r>
            <a:r>
              <a:rPr kumimoji="1" lang="ko-Kore-KR" altLang="en-US" dirty="0"/>
              <a:t>하고 </a:t>
            </a:r>
            <a:r>
              <a:rPr kumimoji="1" lang="en-US" altLang="ko-Kore-KR" dirty="0"/>
              <a:t>git lg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header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origin test</a:t>
            </a:r>
            <a:r>
              <a:rPr kumimoji="1" lang="ko-Kore-KR" altLang="en-US" dirty="0"/>
              <a:t>의 위치를 확인합니다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그리고 본인의 터미널에서 </a:t>
            </a:r>
            <a:r>
              <a:rPr kumimoji="1" lang="en-US" altLang="ko-Kore-KR" dirty="0"/>
              <a:t>origin/test </a:t>
            </a:r>
            <a:r>
              <a:rPr kumimoji="1" lang="ko-Kore-KR" altLang="en-US" dirty="0"/>
              <a:t>브랜치로 이동합니다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7018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  터미널</a:t>
            </a:r>
            <a:r>
              <a:rPr kumimoji="1" lang="en-US" altLang="ko-KR" dirty="0"/>
              <a:t>, </a:t>
            </a:r>
            <a:r>
              <a:rPr kumimoji="1" lang="ko-Kore-KR" altLang="en-US" dirty="0"/>
              <a:t>오른쪽 터미널</a:t>
            </a:r>
            <a:endParaRPr kumimoji="1" lang="en-US" altLang="ko-Kore-KR" dirty="0"/>
          </a:p>
          <a:p>
            <a:r>
              <a:rPr kumimoji="1" lang="ko-Kore-KR" altLang="en-US" dirty="0"/>
              <a:t>나의 로컬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다른사람의 로컬 </a:t>
            </a:r>
            <a:endParaRPr kumimoji="1" lang="en-US" altLang="ko-Kore-KR" dirty="0"/>
          </a:p>
          <a:p>
            <a:r>
              <a:rPr kumimoji="1" lang="en-US" altLang="ko-Kore-KR" dirty="0"/>
              <a:t>Origin/head</a:t>
            </a:r>
            <a:r>
              <a:rPr kumimoji="1" lang="ko-Kore-KR" altLang="en-US" dirty="0"/>
              <a:t>가 기존 해드에 있습니다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447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강사님의</a:t>
            </a:r>
            <a:r>
              <a:rPr kumimoji="1" lang="ko-KR" altLang="en-US" dirty="0"/>
              <a:t> 깃에서 클론을 받아봅니다</a:t>
            </a:r>
            <a:endParaRPr kumimoji="1" lang="en-US" altLang="ko-KR" dirty="0"/>
          </a:p>
          <a:p>
            <a:r>
              <a:rPr kumimoji="1" lang="en-US" altLang="ko-Kore-KR" dirty="0"/>
              <a:t>Ls</a:t>
            </a:r>
            <a:r>
              <a:rPr kumimoji="1" lang="ko-KR" altLang="en-US" dirty="0"/>
              <a:t> 명령어로 폴더 내부의 파일명을 확인합니다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0621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현재 나와 다른사람의 터미널에서 둘다 </a:t>
            </a:r>
            <a:r>
              <a:rPr kumimoji="1" lang="en-US" altLang="ko-Kore-KR" dirty="0"/>
              <a:t>local</a:t>
            </a:r>
            <a:r>
              <a:rPr kumimoji="1" lang="ko-Kore-KR" altLang="en-US" dirty="0"/>
              <a:t>의 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브랜치에 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다른 사람의 터미널에서 텍스트 파일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을 </a:t>
            </a:r>
            <a:r>
              <a:rPr kumimoji="1" lang="en-US" altLang="ko-Kore-KR" dirty="0" err="1"/>
              <a:t>bbbb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추가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수정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한후 </a:t>
            </a:r>
            <a:r>
              <a:rPr kumimoji="1" lang="en-US" altLang="ko-Kore-KR" dirty="0"/>
              <a:t>add commit push</a:t>
            </a:r>
            <a:r>
              <a:rPr kumimoji="1" lang="ko-Kore-KR" altLang="en-US" dirty="0"/>
              <a:t>를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본인 터미널에서  </a:t>
            </a:r>
            <a:r>
              <a:rPr kumimoji="1" lang="en-US" altLang="ko-Kore-KR" dirty="0"/>
              <a:t>git fetch </a:t>
            </a:r>
            <a:r>
              <a:rPr kumimoji="1" lang="ko-Kore-KR" altLang="en-US" dirty="0"/>
              <a:t>후 </a:t>
            </a:r>
            <a:r>
              <a:rPr kumimoji="1" lang="en-US" altLang="ko-Kore-KR" dirty="0"/>
              <a:t>git pull </a:t>
            </a:r>
            <a:r>
              <a:rPr kumimoji="1" lang="ko-Kore-KR" altLang="en-US" dirty="0"/>
              <a:t>한 후 </a:t>
            </a:r>
            <a:r>
              <a:rPr kumimoji="1" lang="en-US" altLang="ko-Kore-KR" dirty="0"/>
              <a:t>head</a:t>
            </a:r>
            <a:r>
              <a:rPr kumimoji="1" lang="ko-Kore-KR" altLang="en-US" dirty="0"/>
              <a:t>의 위치를 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053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현재 나와 다른사람의 터미널에서 둘다 </a:t>
            </a:r>
            <a:r>
              <a:rPr kumimoji="1" lang="en-US" altLang="ko-Kore-KR" dirty="0"/>
              <a:t>local</a:t>
            </a:r>
            <a:r>
              <a:rPr kumimoji="1" lang="ko-Kore-KR" altLang="en-US" dirty="0"/>
              <a:t>의  </a:t>
            </a:r>
            <a:r>
              <a:rPr kumimoji="1" lang="en-US" altLang="ko-Kore-KR" dirty="0"/>
              <a:t>test </a:t>
            </a:r>
            <a:r>
              <a:rPr kumimoji="1" lang="ko-Kore-KR" altLang="en-US" dirty="0"/>
              <a:t>브랜치에 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다른 사람의 터미널에서 텍스트 파일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을 </a:t>
            </a:r>
            <a:r>
              <a:rPr kumimoji="1" lang="en-US" altLang="ko-Kore-KR" dirty="0" err="1"/>
              <a:t>cccc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추가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수정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한후 </a:t>
            </a:r>
            <a:r>
              <a:rPr kumimoji="1" lang="en-US" altLang="ko-Kore-KR" dirty="0"/>
              <a:t>add commit push</a:t>
            </a:r>
            <a:r>
              <a:rPr kumimoji="1" lang="ko-Kore-KR" altLang="en-US" dirty="0"/>
              <a:t>를 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본인 터미널에서  </a:t>
            </a:r>
            <a:r>
              <a:rPr kumimoji="1" lang="en-US" altLang="ko-Kore-KR" dirty="0"/>
              <a:t>git fetch </a:t>
            </a:r>
            <a:r>
              <a:rPr kumimoji="1" lang="ko-Kore-KR" altLang="en-US" dirty="0"/>
              <a:t>하지 않고 곧바로 </a:t>
            </a:r>
            <a:r>
              <a:rPr kumimoji="1" lang="en-US" altLang="ko-Kore-KR" dirty="0"/>
              <a:t>git pull </a:t>
            </a:r>
            <a:r>
              <a:rPr kumimoji="1" lang="ko-Kore-KR" altLang="en-US" dirty="0"/>
              <a:t>한 후 </a:t>
            </a:r>
            <a:r>
              <a:rPr kumimoji="1" lang="en-US" altLang="ko-Kore-KR" dirty="0"/>
              <a:t>head</a:t>
            </a:r>
            <a:r>
              <a:rPr kumimoji="1" lang="ko-Kore-KR" altLang="en-US" dirty="0"/>
              <a:t>의 위치를 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만약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이 충돌난다면</a:t>
            </a:r>
            <a:r>
              <a:rPr kumimoji="1" lang="en-US" altLang="ko-Kore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8855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로컬의 파일을 현재 내용이 같습니다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다른 사람이 </a:t>
            </a:r>
            <a:r>
              <a:rPr kumimoji="1" lang="en-US" altLang="ko-Kore-KR" dirty="0" err="1"/>
              <a:t>a.txt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안의 내용을</a:t>
            </a:r>
            <a:r>
              <a:rPr kumimoji="1" lang="en-US" altLang="ko-Kore-KR" dirty="0"/>
              <a:t>  </a:t>
            </a:r>
            <a:r>
              <a:rPr kumimoji="1" lang="en-US" altLang="ko-Kore-KR" dirty="0" err="1"/>
              <a:t>ccccc</a:t>
            </a:r>
            <a:r>
              <a:rPr kumimoji="1" lang="en-US" altLang="ko-Kore-KR" dirty="0"/>
              <a:t> =&gt; c111c </a:t>
            </a:r>
            <a:r>
              <a:rPr kumimoji="1" lang="ko-Kore-KR" altLang="en-US" dirty="0"/>
              <a:t>수정후 </a:t>
            </a:r>
            <a:r>
              <a:rPr kumimoji="1" lang="en-US" altLang="ko-Kore-KR" dirty="0"/>
              <a:t>add commit push </a:t>
            </a:r>
            <a:r>
              <a:rPr kumimoji="1" lang="ko-Kore-KR" altLang="en-US" dirty="0"/>
              <a:t>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 이후 나의 터미널에서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의 내용을 </a:t>
            </a:r>
            <a:r>
              <a:rPr kumimoji="1" lang="en-US" altLang="ko-Kore-KR" dirty="0" err="1"/>
              <a:t>ccccc</a:t>
            </a:r>
            <a:r>
              <a:rPr kumimoji="1" lang="en-US" altLang="ko-Kore-KR" dirty="0"/>
              <a:t> =&gt; c222c </a:t>
            </a:r>
            <a:r>
              <a:rPr kumimoji="1" lang="ko-Kore-KR" altLang="en-US" dirty="0"/>
              <a:t>수정후 </a:t>
            </a:r>
            <a:r>
              <a:rPr kumimoji="1" lang="en-US" altLang="ko-Kore-KR" dirty="0"/>
              <a:t>add commit </a:t>
            </a:r>
            <a:r>
              <a:rPr kumimoji="1" lang="ko-Kore-KR" altLang="en-US" dirty="0"/>
              <a:t>을 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두명 다 같은 줄을 수정하고 커밋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나는 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하지 않았고 다른 사람은 </a:t>
            </a:r>
            <a:r>
              <a:rPr kumimoji="1" lang="en-US" altLang="ko-Kore-KR" dirty="0"/>
              <a:t>push</a:t>
            </a:r>
            <a:r>
              <a:rPr kumimoji="1" lang="ko-Kore-KR" altLang="en-US" dirty="0"/>
              <a:t>하였습니다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여기서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을 하면 에러가 발생합니다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5886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st</a:t>
            </a:r>
            <a:r>
              <a:rPr kumimoji="1" lang="ko-Kore-KR" altLang="en-US" dirty="0"/>
              <a:t>로 해결방법에 대한 힌트를 알아봅시다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a.txt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명령어로 차이를 알아봅니다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106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st</a:t>
            </a:r>
            <a:r>
              <a:rPr kumimoji="1" lang="ko-Kore-KR" altLang="en-US" dirty="0"/>
              <a:t>로 해결방법에 대한 힌트를 알아봅시다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a.txt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명령어로 차이를 알아봅니다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0484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Abort</a:t>
            </a:r>
            <a:r>
              <a:rPr kumimoji="1" lang="ko-Kore-KR" altLang="en-US" dirty="0"/>
              <a:t> 해봅시다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merge –</a:t>
            </a:r>
            <a:r>
              <a:rPr kumimoji="1" lang="en-US" altLang="ko-KR" dirty="0"/>
              <a:t>-</a:t>
            </a:r>
            <a:r>
              <a:rPr kumimoji="1" lang="en-US" altLang="ko-Kore-KR" dirty="0"/>
              <a:t>abort </a:t>
            </a:r>
            <a:r>
              <a:rPr kumimoji="1" lang="ko-Kore-KR" altLang="en-US" dirty="0"/>
              <a:t>아까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을 취소합니다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st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이전으로 돌아온 것을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Cat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로 돌아온 </a:t>
            </a:r>
            <a:r>
              <a:rPr kumimoji="1" lang="en-US" altLang="ko-Kore-KR" dirty="0"/>
              <a:t>a </a:t>
            </a:r>
            <a:r>
              <a:rPr kumimoji="1" lang="ko-Kore-KR" altLang="en-US" dirty="0"/>
              <a:t>텍스트파일을 확인합니다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6048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Pull</a:t>
            </a:r>
            <a:r>
              <a:rPr kumimoji="1" lang="ko-Kore-KR" altLang="en-US" dirty="0"/>
              <a:t>을 다시해서 충돌을 시킵니다</a:t>
            </a:r>
            <a:r>
              <a:rPr kumimoji="1" lang="en-US" altLang="ko-Kore-KR" dirty="0"/>
              <a:t>.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파일에서</a:t>
            </a:r>
            <a:r>
              <a:rPr kumimoji="1" lang="en-US" altLang="ko-Kore-KR" dirty="0"/>
              <a:t> c222c=&gt;c333c</a:t>
            </a:r>
            <a:r>
              <a:rPr kumimoji="1" lang="ko-Kore-KR" altLang="en-US" dirty="0"/>
              <a:t>로 수정합니다</a:t>
            </a:r>
            <a:r>
              <a:rPr kumimoji="1" lang="en-US" altLang="ko-Kore-KR" dirty="0"/>
              <a:t>. Add and commit</a:t>
            </a:r>
            <a:r>
              <a:rPr kumimoji="1" lang="ko-Kore-KR" altLang="en-US" dirty="0"/>
              <a:t>을 한 후 </a:t>
            </a:r>
            <a:r>
              <a:rPr kumimoji="1" lang="en-US" altLang="ko-Kore-KR" dirty="0"/>
              <a:t>log</a:t>
            </a:r>
            <a:r>
              <a:rPr kumimoji="1" lang="ko-Kore-KR" altLang="en-US" dirty="0"/>
              <a:t>를 확인합니다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6121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Pull</a:t>
            </a:r>
            <a:r>
              <a:rPr kumimoji="1" lang="ko-Kore-KR" altLang="en-US" dirty="0"/>
              <a:t>을 다시해서 충돌을 시킵니다</a:t>
            </a:r>
            <a:r>
              <a:rPr kumimoji="1" lang="en-US" altLang="ko-Kore-KR" dirty="0"/>
              <a:t>. </a:t>
            </a:r>
            <a:r>
              <a:rPr kumimoji="1" lang="en-US" altLang="ko-Kore-KR" dirty="0" err="1"/>
              <a:t>a.txt</a:t>
            </a:r>
            <a:r>
              <a:rPr kumimoji="1" lang="ko-Kore-KR" altLang="en-US" dirty="0"/>
              <a:t>파일에서</a:t>
            </a:r>
            <a:r>
              <a:rPr kumimoji="1" lang="en-US" altLang="ko-Kore-KR" dirty="0"/>
              <a:t> c222c=&gt;c333c</a:t>
            </a:r>
            <a:r>
              <a:rPr kumimoji="1" lang="ko-Kore-KR" altLang="en-US" dirty="0"/>
              <a:t>로 수정합니다</a:t>
            </a:r>
            <a:r>
              <a:rPr kumimoji="1" lang="en-US" altLang="ko-Kore-KR" dirty="0"/>
              <a:t>. Add and commit</a:t>
            </a:r>
            <a:r>
              <a:rPr kumimoji="1" lang="ko-Kore-KR" altLang="en-US" dirty="0"/>
              <a:t>을 한 후 </a:t>
            </a:r>
            <a:r>
              <a:rPr kumimoji="1" lang="en-US" altLang="ko-Kore-KR" dirty="0"/>
              <a:t>log</a:t>
            </a:r>
            <a:r>
              <a:rPr kumimoji="1" lang="ko-Kore-KR" altLang="en-US" dirty="0"/>
              <a:t>를 확인합니다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9490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분기점이 생긴것을 확인하세요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Pull </a:t>
            </a:r>
            <a:r>
              <a:rPr kumimoji="1" lang="ko-KR" altLang="en-US" dirty="0" err="1"/>
              <a:t>충돌시</a:t>
            </a:r>
            <a:r>
              <a:rPr kumimoji="1" lang="ko-KR" altLang="en-US" dirty="0"/>
              <a:t> 취소 또는 수정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resovle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하여 충돌을 해결했습니다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와 같은 명령어를 배울 예정입니다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4107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모두 나</a:t>
            </a:r>
            <a:r>
              <a:rPr kumimoji="1" lang="en-US" altLang="ko-Kore-KR" dirty="0"/>
              <a:t>/</a:t>
            </a:r>
            <a:r>
              <a:rPr kumimoji="1" lang="ko-Kore-KR" altLang="en-US" dirty="0"/>
              <a:t>다른사람의 터미널 </a:t>
            </a:r>
            <a:r>
              <a:rPr kumimoji="1" lang="en-US" altLang="ko-Kore-KR" dirty="0"/>
              <a:t>git co master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master </a:t>
            </a:r>
            <a:r>
              <a:rPr kumimoji="1" lang="ko-Kore-KR" altLang="en-US" dirty="0"/>
              <a:t>브랜치로 돌아옵니다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Local </a:t>
            </a:r>
            <a:r>
              <a:rPr kumimoji="1" lang="ko-Kore-KR" altLang="en-US" dirty="0"/>
              <a:t>브랜치 삭제 </a:t>
            </a:r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-d test</a:t>
            </a:r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–r </a:t>
            </a:r>
            <a:r>
              <a:rPr kumimoji="1" lang="ko-Kore-KR" altLang="en-US" dirty="0"/>
              <a:t>리모트의 브랜치를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push origin –-delete test</a:t>
            </a:r>
            <a:r>
              <a:rPr kumimoji="1" lang="ko-Kore-KR" altLang="en-US" dirty="0"/>
              <a:t>로 원격저장소의 테스트 브랜치를 삭제합니다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원격저장소 가서 삭제된것을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Issue</a:t>
            </a:r>
            <a:r>
              <a:rPr kumimoji="1" lang="ko-Kore-KR" altLang="en-US" dirty="0"/>
              <a:t>발생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나의 터미널에서는 </a:t>
            </a:r>
            <a:r>
              <a:rPr kumimoji="1" lang="en-US" altLang="ko-Kore-KR" dirty="0"/>
              <a:t> test</a:t>
            </a:r>
            <a:r>
              <a:rPr kumimoji="1" lang="ko-Kore-KR" altLang="en-US" dirty="0"/>
              <a:t>가 머지가 안되어있으니 에러 발생햇씁니다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진짜 삭제할것이면 </a:t>
            </a:r>
            <a:r>
              <a:rPr kumimoji="1" lang="en-US" altLang="ko-Kore-KR" dirty="0"/>
              <a:t>Git </a:t>
            </a:r>
            <a:r>
              <a:rPr kumimoji="1" lang="ko-Kore-KR" altLang="en-US" dirty="0"/>
              <a:t>명령어를 반복해서 사용하라고합니다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465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파일 상태와 </a:t>
            </a:r>
            <a:r>
              <a:rPr kumimoji="1" lang="ko-Kore-KR" altLang="en-US" dirty="0"/>
              <a:t>상태에</a:t>
            </a:r>
            <a:r>
              <a:rPr kumimoji="1" lang="ko-KR" altLang="en-US" dirty="0"/>
              <a:t> 도달하게 만드는 명령어를 확인하세요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1656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나의 터미널에가서 </a:t>
            </a:r>
            <a:r>
              <a:rPr kumimoji="1" lang="en-US" altLang="ko-Kore-KR" dirty="0"/>
              <a:t>Git pull</a:t>
            </a:r>
            <a:r>
              <a:rPr kumimoji="1" lang="ko-Kore-KR" altLang="en-US" dirty="0"/>
              <a:t>을 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을하면 아직도 </a:t>
            </a:r>
            <a:r>
              <a:rPr kumimoji="1" lang="en-US" altLang="ko-Kore-KR" dirty="0"/>
              <a:t>origin/test</a:t>
            </a:r>
            <a:r>
              <a:rPr kumimoji="1" lang="ko-Kore-KR" altLang="en-US" dirty="0"/>
              <a:t>가 남아있습니다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fetch –p </a:t>
            </a:r>
            <a:r>
              <a:rPr kumimoji="1" lang="ko-Kore-KR" altLang="en-US" dirty="0"/>
              <a:t>하면 삭제된 리모트 브랜치를 로컬에도 반영됩니다</a:t>
            </a:r>
            <a:r>
              <a:rPr kumimoji="1" lang="en-US" altLang="ko-Kore-KR" dirty="0"/>
              <a:t>. P </a:t>
            </a:r>
            <a:r>
              <a:rPr kumimoji="1" lang="ko-Kore-KR" altLang="en-US" dirty="0"/>
              <a:t>는 </a:t>
            </a:r>
            <a:r>
              <a:rPr kumimoji="1" lang="en-US" altLang="ko-Kore-KR" dirty="0" err="1"/>
              <a:t>Prun</a:t>
            </a:r>
            <a:r>
              <a:rPr kumimoji="1" lang="ko-Kore-KR" altLang="en-US" dirty="0"/>
              <a:t>의 약자  </a:t>
            </a:r>
            <a:endParaRPr kumimoji="1" lang="en-US" altLang="ko-Kore-KR" dirty="0"/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–r</a:t>
            </a:r>
            <a:r>
              <a:rPr kumimoji="1" lang="ko-Kore-KR" altLang="en-US" dirty="0"/>
              <a:t>로 원격 저장소 브랜치의 상황을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현재 로컬 깃을 확인합니다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4011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나의 터미널에가서 </a:t>
            </a:r>
            <a:r>
              <a:rPr kumimoji="1" lang="en-US" altLang="ko-Kore-KR" dirty="0"/>
              <a:t>Git pull</a:t>
            </a:r>
            <a:r>
              <a:rPr kumimoji="1" lang="ko-Kore-KR" altLang="en-US" dirty="0"/>
              <a:t>을 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을하면 아직도 </a:t>
            </a:r>
            <a:r>
              <a:rPr kumimoji="1" lang="en-US" altLang="ko-Kore-KR" dirty="0"/>
              <a:t>origin/test</a:t>
            </a:r>
            <a:r>
              <a:rPr kumimoji="1" lang="ko-Kore-KR" altLang="en-US" dirty="0"/>
              <a:t>가 남아있습니다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fetch –p </a:t>
            </a:r>
            <a:r>
              <a:rPr kumimoji="1" lang="ko-Kore-KR" altLang="en-US" dirty="0"/>
              <a:t>하면 삭제된 리모트 브랜치를 로컬에도 반영됩니다</a:t>
            </a:r>
            <a:r>
              <a:rPr kumimoji="1" lang="en-US" altLang="ko-Kore-KR" dirty="0"/>
              <a:t>. P </a:t>
            </a:r>
            <a:r>
              <a:rPr kumimoji="1" lang="ko-Kore-KR" altLang="en-US" dirty="0"/>
              <a:t>는 </a:t>
            </a:r>
            <a:r>
              <a:rPr kumimoji="1" lang="en-US" altLang="ko-Kore-KR" dirty="0" err="1"/>
              <a:t>Prun</a:t>
            </a:r>
            <a:r>
              <a:rPr kumimoji="1" lang="ko-Kore-KR" altLang="en-US" dirty="0"/>
              <a:t>의 약자  </a:t>
            </a:r>
            <a:endParaRPr kumimoji="1" lang="en-US" altLang="ko-Kore-KR" dirty="0"/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–r</a:t>
            </a:r>
            <a:r>
              <a:rPr kumimoji="1" lang="ko-Kore-KR" altLang="en-US" dirty="0"/>
              <a:t>로 원격 저장소 브랜치의 상황을 확인합니다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lg</a:t>
            </a:r>
            <a:r>
              <a:rPr kumimoji="1" lang="ko-Kore-KR" altLang="en-US" dirty="0"/>
              <a:t>로 현재 로컬 깃을 확인합니다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06178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커밋은</a:t>
            </a:r>
            <a:r>
              <a:rPr kumimoji="1" lang="ko-KR" altLang="en-US" dirty="0"/>
              <a:t> 하고 싶지만 </a:t>
            </a:r>
            <a:r>
              <a:rPr kumimoji="1" lang="en-US" altLang="ko-Kore-KR" dirty="0" err="1"/>
              <a:t>Modifed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staged</a:t>
            </a:r>
            <a:r>
              <a:rPr kumimoji="1" lang="ko-KR" altLang="en-US" dirty="0"/>
              <a:t> 된 파일을 저장하는데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자료구조의 </a:t>
            </a:r>
            <a:r>
              <a:rPr kumimoji="1" lang="ko-Kore-KR" altLang="en-US" dirty="0"/>
              <a:t>스택</a:t>
            </a:r>
            <a:r>
              <a:rPr kumimoji="1" lang="ko-KR" altLang="en-US" dirty="0"/>
              <a:t>과 같은 방식으로 움직입니다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(LIFO)</a:t>
            </a:r>
          </a:p>
          <a:p>
            <a:r>
              <a:rPr kumimoji="1" lang="en-US" altLang="ko-KR" dirty="0"/>
              <a:t>Apply</a:t>
            </a:r>
            <a:r>
              <a:rPr kumimoji="1" lang="ko-KR" altLang="en-US" dirty="0"/>
              <a:t>는 리스트에 쌓여있는 </a:t>
            </a:r>
            <a:r>
              <a:rPr kumimoji="1" lang="en-US" altLang="ko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몇 개를 골라서 날려 버립니다</a:t>
            </a:r>
            <a:r>
              <a:rPr kumimoji="1" lang="en-US" altLang="ko-KR" dirty="0"/>
              <a:t>.(POP)</a:t>
            </a:r>
          </a:p>
          <a:p>
            <a:r>
              <a:rPr kumimoji="1" lang="en-US" altLang="ko-KR" dirty="0"/>
              <a:t>Drop</a:t>
            </a:r>
            <a:r>
              <a:rPr kumimoji="1" lang="ko-KR" altLang="en-US" dirty="0"/>
              <a:t>은 모든 </a:t>
            </a:r>
            <a:r>
              <a:rPr kumimoji="1" lang="en-US" altLang="ko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 날려버립니다</a:t>
            </a:r>
            <a:r>
              <a:rPr kumimoji="1" lang="en-US" altLang="ko-KR" dirty="0"/>
              <a:t>.(POP)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0480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Vi </a:t>
            </a:r>
            <a:r>
              <a:rPr kumimoji="1" lang="en-US" altLang="ko-KR" dirty="0" err="1"/>
              <a:t>READ.md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README.md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열어서 수정합니다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en-US" altLang="ko-KR" dirty="0"/>
              <a:t>Stash</a:t>
            </a:r>
            <a:r>
              <a:rPr kumimoji="1" lang="ko-KR" altLang="en-US" dirty="0"/>
              <a:t>로 저장합니다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Stash list</a:t>
            </a:r>
            <a:r>
              <a:rPr kumimoji="1" lang="ko-KR" altLang="en-US" dirty="0"/>
              <a:t>로 저장된</a:t>
            </a:r>
            <a:r>
              <a:rPr kumimoji="1" lang="en-US" altLang="ko-KR" dirty="0"/>
              <a:t> stash</a:t>
            </a:r>
            <a:r>
              <a:rPr kumimoji="1" lang="ko-KR" altLang="en-US" dirty="0"/>
              <a:t>을 확인합니다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한번더</a:t>
            </a:r>
            <a:r>
              <a:rPr kumimoji="1" lang="ko-KR" altLang="en-US" dirty="0"/>
              <a:t> 파일을 열어 수정합니다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Stash</a:t>
            </a:r>
            <a:r>
              <a:rPr kumimoji="1" lang="ko-KR" altLang="en-US" dirty="0"/>
              <a:t>로 저장합니다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Stash list</a:t>
            </a:r>
            <a:r>
              <a:rPr kumimoji="1" lang="ko-KR" altLang="en-US" dirty="0"/>
              <a:t>로 저장된</a:t>
            </a:r>
            <a:r>
              <a:rPr kumimoji="1" lang="en-US" altLang="ko-KR" dirty="0"/>
              <a:t> stash</a:t>
            </a:r>
            <a:r>
              <a:rPr kumimoji="1" lang="ko-KR" altLang="en-US" dirty="0"/>
              <a:t>을 확인합니다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15086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Git Stash list</a:t>
            </a:r>
            <a:r>
              <a:rPr kumimoji="1" lang="ko-KR" altLang="en-US" dirty="0"/>
              <a:t>로 저장된</a:t>
            </a:r>
            <a:r>
              <a:rPr kumimoji="1" lang="en-US" altLang="ko-KR" dirty="0"/>
              <a:t> stash</a:t>
            </a:r>
            <a:r>
              <a:rPr kumimoji="1" lang="ko-KR" altLang="en-US" dirty="0"/>
              <a:t>을 확인합니다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Git stash pop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 버립니다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Git stash pop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하나를 더 버리려고 하니 에러가 발생했습니다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하시거나 또는 합치기 전에 한번 더 덮어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라는 설명이 나옵니다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커밋을</a:t>
            </a:r>
            <a:r>
              <a:rPr kumimoji="1" lang="ko-KR" altLang="en-US" dirty="0"/>
              <a:t> 하고 다시 </a:t>
            </a:r>
            <a:r>
              <a:rPr kumimoji="1" lang="en-US" altLang="ko-KR" dirty="0"/>
              <a:t>Git stash pop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stash</a:t>
            </a:r>
            <a:r>
              <a:rPr kumimoji="1" lang="ko-KR" altLang="en-US" dirty="0"/>
              <a:t>버린</a:t>
            </a:r>
            <a:r>
              <a:rPr kumimoji="1" lang="en-US" altLang="ko-KR" dirty="0"/>
              <a:t> 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cat </a:t>
            </a:r>
            <a:r>
              <a:rPr kumimoji="1" lang="en-US" altLang="ko-KR" dirty="0" err="1"/>
              <a:t>READ.md</a:t>
            </a:r>
            <a:r>
              <a:rPr kumimoji="1" lang="ko-KR" altLang="en-US" dirty="0"/>
              <a:t>로 내용을 확인합니다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두번째 </a:t>
            </a:r>
            <a:r>
              <a:rPr kumimoji="1" lang="en-US" altLang="ko-KR" dirty="0"/>
              <a:t>git stash pop </a:t>
            </a:r>
            <a:r>
              <a:rPr kumimoji="1" lang="ko-KR" altLang="en-US" dirty="0"/>
              <a:t>할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이슈 발생 충돌이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아래그림참조</a:t>
            </a:r>
            <a:r>
              <a:rPr kumimoji="1" lang="en-US" altLang="ko-KR" dirty="0"/>
              <a:t>)</a:t>
            </a:r>
            <a:r>
              <a:rPr kumimoji="1" lang="ko-KR" altLang="en-US" dirty="0"/>
              <a:t>  일어났습니다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나의 해결방법 </a:t>
            </a:r>
            <a:r>
              <a:rPr kumimoji="1" lang="en-US" altLang="ko-KR" dirty="0"/>
              <a:t>README</a:t>
            </a:r>
            <a:r>
              <a:rPr kumimoji="1" lang="ko-KR" altLang="en-US" dirty="0"/>
              <a:t> 파일을 수정 후</a:t>
            </a:r>
            <a:r>
              <a:rPr kumimoji="1" lang="en-US" altLang="ko-KR" dirty="0"/>
              <a:t> add commit 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git stash pop</a:t>
            </a:r>
            <a:r>
              <a:rPr kumimoji="1" lang="ko-KR" altLang="en-US" dirty="0"/>
              <a:t>을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87388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95311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왼쪽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내 터미널 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오른쪽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다른 사람 터미널</a:t>
            </a:r>
            <a:endParaRPr kumimoji="1" lang="en-US" altLang="ko-KR" dirty="0"/>
          </a:p>
          <a:p>
            <a:r>
              <a:rPr kumimoji="1" lang="ko-KR" altLang="en-US" dirty="0"/>
              <a:t>우선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이전에 했던 </a:t>
            </a:r>
            <a:r>
              <a:rPr kumimoji="1" lang="en-US" altLang="ko-KR" dirty="0"/>
              <a:t>stash</a:t>
            </a:r>
            <a:r>
              <a:rPr kumimoji="1" lang="ko-KR" altLang="en-US" dirty="0"/>
              <a:t> 실습을 반영하기 위해서 내 터미널에서 이전 실습을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하여 원격저장소를 최신으로 업데이트합니다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다른 사람 터미널에서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하여 똑같이 맞춰줍니다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1561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Fast-forward </a:t>
            </a:r>
            <a:r>
              <a:rPr kumimoji="1" lang="ko-KR" altLang="en-US" dirty="0"/>
              <a:t>방식을 설명하겠습니다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합치려는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커밋만</a:t>
            </a:r>
            <a:r>
              <a:rPr kumimoji="1" lang="ko-KR" altLang="en-US" dirty="0"/>
              <a:t> 증가했고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본인의 </a:t>
            </a:r>
            <a:r>
              <a:rPr kumimoji="1" lang="ko-KR" altLang="en-US" dirty="0" err="1"/>
              <a:t>브랜치는</a:t>
            </a:r>
            <a:r>
              <a:rPr kumimoji="1" lang="ko-KR" altLang="en-US" dirty="0"/>
              <a:t> 변경이 없을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때의 상황입니다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다른사람의</a:t>
            </a:r>
            <a:r>
              <a:rPr kumimoji="1" lang="ko-KR" altLang="en-US" dirty="0"/>
              <a:t> 터미널에서 리드미파일을 수정 하고 </a:t>
            </a:r>
            <a:r>
              <a:rPr kumimoji="1" lang="ko-KR" altLang="en-US" dirty="0" err="1"/>
              <a:t>커밋을하고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푸쉬합니다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내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로컬에서 </a:t>
            </a:r>
            <a:r>
              <a:rPr kumimoji="1" lang="ko-Kore-KR" altLang="en-US" dirty="0"/>
              <a:t>터미널에서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을 한다면 </a:t>
            </a:r>
            <a:r>
              <a:rPr kumimoji="1" lang="en-US" altLang="ko-KR" dirty="0"/>
              <a:t>fast-forward</a:t>
            </a:r>
            <a:r>
              <a:rPr kumimoji="1" lang="ko-KR" altLang="en-US" dirty="0"/>
              <a:t> 방식의 풀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머지</a:t>
            </a:r>
            <a:r>
              <a:rPr kumimoji="1" lang="en-US" altLang="ko-KR" dirty="0"/>
              <a:t>)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하지만 지금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하지 않습니다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70741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ore-KR" altLang="en-US" dirty="0"/>
              <a:t>나의 로컬</a:t>
            </a:r>
            <a:r>
              <a:rPr kumimoji="1" lang="ko-KR" altLang="en-US" dirty="0"/>
              <a:t> 터미널에서 </a:t>
            </a:r>
            <a:r>
              <a:rPr kumimoji="1" lang="ko-Kore-KR" altLang="en-US" dirty="0"/>
              <a:t>마스터에서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만들고 </a:t>
            </a:r>
            <a:r>
              <a:rPr kumimoji="1" lang="ko-KR" altLang="en-US" dirty="0" err="1"/>
              <a:t>해더를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feature/a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바꿉니다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을 받아옵니다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</a:t>
            </a:r>
            <a:r>
              <a:rPr kumimoji="1" lang="ko-KR" altLang="en-US" dirty="0" err="1"/>
              <a:t>브랜치는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리모트와</a:t>
            </a:r>
            <a:r>
              <a:rPr kumimoji="1" lang="ko-KR" altLang="en-US" dirty="0"/>
              <a:t> 연결이 안되었기때문에 설명문이 표시됩니다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Feature/a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에서 따서 아무런 작업하지 않았기 때문에 머물러있습니다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49383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지금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합칠것입니다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lg</a:t>
            </a:r>
            <a:r>
              <a:rPr kumimoji="1" lang="ko-KR" altLang="en-US" dirty="0"/>
              <a:t>로 확인하면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갈라져 있지 않고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커밋만</a:t>
            </a:r>
            <a:r>
              <a:rPr kumimoji="1" lang="ko-KR" altLang="en-US" dirty="0"/>
              <a:t> 한단계 </a:t>
            </a:r>
            <a:r>
              <a:rPr kumimoji="1" lang="ko-KR" altLang="en-US" dirty="0" err="1"/>
              <a:t>앞서나갑니다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내 터미널에서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현재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해더가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있는것을</a:t>
            </a:r>
            <a:r>
              <a:rPr kumimoji="1" lang="ko-KR" altLang="en-US" dirty="0"/>
              <a:t> 확인하고 </a:t>
            </a:r>
            <a:r>
              <a:rPr kumimoji="1" lang="en-US" altLang="ko-KR" dirty="0"/>
              <a:t>git merge origin/master</a:t>
            </a:r>
            <a:r>
              <a:rPr kumimoji="1" lang="ko-KR" altLang="en-US" dirty="0"/>
              <a:t>을 하면 </a:t>
            </a:r>
            <a:r>
              <a:rPr kumimoji="1" lang="en-US" altLang="ko-KR" dirty="0"/>
              <a:t>feature/a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에 병합되게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방식이 </a:t>
            </a:r>
            <a:r>
              <a:rPr kumimoji="1" lang="en-US" altLang="ko-KR" dirty="0"/>
              <a:t>Fast-Forward </a:t>
            </a:r>
            <a:r>
              <a:rPr kumimoji="1" lang="ko-KR" altLang="en-US" dirty="0"/>
              <a:t>형태의 </a:t>
            </a:r>
            <a:r>
              <a:rPr kumimoji="1" lang="ko-KR" altLang="en-US" dirty="0" err="1"/>
              <a:t>합침입니다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209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3918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R" altLang="en-US" dirty="0"/>
              <a:t>다른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사람의 터미널에서 리드미파일을 수정 하고 </a:t>
            </a:r>
            <a:r>
              <a:rPr kumimoji="1" lang="ko-KR" altLang="en-US" dirty="0" err="1"/>
              <a:t>커밋을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하고 </a:t>
            </a:r>
            <a:r>
              <a:rPr kumimoji="1" lang="ko-KR" altLang="en-US" dirty="0" err="1"/>
              <a:t>푸쉬합니다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내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로컬에서 </a:t>
            </a:r>
            <a:r>
              <a:rPr kumimoji="1" lang="ko-Kore-KR" altLang="en-US" dirty="0"/>
              <a:t>터미널에서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을 받아 변경이 앞선 </a:t>
            </a:r>
            <a:r>
              <a:rPr kumimoji="1" lang="ko-KR" altLang="en-US" dirty="0" err="1"/>
              <a:t>커밋의</a:t>
            </a:r>
            <a:r>
              <a:rPr kumimoji="1" lang="en-US" altLang="ko-KR" dirty="0"/>
              <a:t>. Origin/master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정보를 받아옵니다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log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현재위치와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origin/master</a:t>
            </a:r>
            <a:r>
              <a:rPr kumimoji="1" lang="ko-KR" altLang="en-US" dirty="0"/>
              <a:t>의 위치를 알아봅니다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이상태에서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머징한다면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fast-forward</a:t>
            </a:r>
            <a:r>
              <a:rPr kumimoji="1" lang="ko-KR" altLang="en-US" dirty="0"/>
              <a:t> 방식 </a:t>
            </a:r>
            <a:r>
              <a:rPr kumimoji="1" lang="ko-KR" altLang="en-US" dirty="0" err="1"/>
              <a:t>머징입니다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9886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나의</a:t>
            </a:r>
            <a:r>
              <a:rPr kumimoji="1" lang="ko-KR" altLang="en-US" dirty="0"/>
              <a:t> 터미널 </a:t>
            </a:r>
            <a:r>
              <a:rPr kumimoji="1" lang="en-US" altLang="ko-KR" dirty="0"/>
              <a:t>(</a:t>
            </a:r>
            <a:r>
              <a:rPr kumimoji="1" lang="ko-KR" altLang="en-US" dirty="0"/>
              <a:t> 현재 </a:t>
            </a:r>
            <a:r>
              <a:rPr kumimoji="1" lang="en-US" altLang="ko-KR" dirty="0" err="1"/>
              <a:t>fearue</a:t>
            </a:r>
            <a:r>
              <a:rPr kumimoji="1" lang="en-US" altLang="ko-KR" dirty="0"/>
              <a:t>/a  </a:t>
            </a:r>
            <a:r>
              <a:rPr kumimoji="1" lang="ko-KR" altLang="en-US" dirty="0" err="1"/>
              <a:t>브랜치</a:t>
            </a:r>
            <a:r>
              <a:rPr kumimoji="1" lang="en-US" altLang="ko-KR" dirty="0"/>
              <a:t>) 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README.md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수정하고 </a:t>
            </a:r>
            <a:r>
              <a:rPr kumimoji="1" lang="en-US" altLang="ko-KR" dirty="0"/>
              <a:t>add commit</a:t>
            </a:r>
            <a:r>
              <a:rPr kumimoji="1" lang="ko-KR" altLang="en-US" dirty="0"/>
              <a:t>을 합니다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ore-KR" dirty="0"/>
              <a:t>Git log </a:t>
            </a:r>
            <a:r>
              <a:rPr kumimoji="1" lang="ko-KR" altLang="en-US" dirty="0"/>
              <a:t>로 분기가 </a:t>
            </a:r>
            <a:r>
              <a:rPr kumimoji="1" lang="ko-KR" altLang="en-US" dirty="0" err="1"/>
              <a:t>된것을</a:t>
            </a:r>
            <a:r>
              <a:rPr kumimoji="1" lang="ko-KR" altLang="en-US" dirty="0"/>
              <a:t> 확인합니다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상황에서 이제는 </a:t>
            </a:r>
            <a:r>
              <a:rPr kumimoji="1" lang="en-US" altLang="ko-KR" dirty="0"/>
              <a:t>fast-forward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 수 업습니다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2c481ff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5d8e3e5 </a:t>
            </a:r>
            <a:r>
              <a:rPr kumimoji="1" lang="ko-KR" altLang="en-US" dirty="0"/>
              <a:t>변경내용을 합치는  작업을 해야합니다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4160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merge origin/master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Origin master </a:t>
            </a:r>
            <a:r>
              <a:rPr kumimoji="1" lang="ko-KR" altLang="en-US" dirty="0"/>
              <a:t>하는 이유는 제 로컬에 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풀을 받지 않았기 때문에 </a:t>
            </a:r>
            <a:r>
              <a:rPr kumimoji="1" lang="en-US" altLang="ko-KR" dirty="0"/>
              <a:t>remote </a:t>
            </a:r>
            <a:r>
              <a:rPr kumimoji="1" lang="ko-KR" altLang="en-US" dirty="0"/>
              <a:t>기준으로 병합하려고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강사님과 다르게 같은 줄을 수정해서 저는 이때 충돌이 되었습니다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이슈</a:t>
            </a:r>
            <a:r>
              <a:rPr kumimoji="1" lang="ko-KR" altLang="en-US" dirty="0"/>
              <a:t> 사항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같은 줄을 수정하면 충돌이 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 파일을 </a:t>
            </a:r>
            <a:r>
              <a:rPr kumimoji="1" lang="ko-KR" altLang="en-US" dirty="0" err="1"/>
              <a:t>수정한뒤</a:t>
            </a:r>
            <a:r>
              <a:rPr kumimoji="1" lang="ko-KR" altLang="en-US" dirty="0"/>
              <a:t> 커밋하면 자동으로 </a:t>
            </a:r>
            <a:r>
              <a:rPr kumimoji="1" lang="ko-KR" altLang="en-US" dirty="0" err="1"/>
              <a:t>머징이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0865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이제</a:t>
            </a:r>
            <a:r>
              <a:rPr kumimoji="1" lang="ko-KR" altLang="en-US" dirty="0"/>
              <a:t> </a:t>
            </a:r>
            <a:r>
              <a:rPr kumimoji="1" lang="en-US" altLang="ko-KR" dirty="0"/>
              <a:t>non conflict </a:t>
            </a:r>
            <a:r>
              <a:rPr kumimoji="1" lang="ko-KR" altLang="en-US" dirty="0"/>
              <a:t>실험을 </a:t>
            </a:r>
            <a:r>
              <a:rPr kumimoji="1" lang="ko-KR" altLang="en-US" dirty="0" err="1"/>
              <a:t>해보겟습니다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다른 사람의 터미널에서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 파일을 수정하고 </a:t>
            </a:r>
            <a:r>
              <a:rPr kumimoji="1" lang="en-US" altLang="ko-KR" dirty="0"/>
              <a:t>add commit</a:t>
            </a:r>
            <a:r>
              <a:rPr kumimoji="1" lang="ko-KR" altLang="en-US" dirty="0"/>
              <a:t>후 </a:t>
            </a:r>
            <a:r>
              <a:rPr kumimoji="1" lang="ko-KR" altLang="en-US" dirty="0" err="1"/>
              <a:t>푸쉬합니다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나의 터미널에서 </a:t>
            </a:r>
            <a:r>
              <a:rPr kumimoji="1" lang="en-US" altLang="ko-KR" dirty="0"/>
              <a:t>pull </a:t>
            </a:r>
            <a:r>
              <a:rPr kumimoji="1" lang="ko-KR" altLang="en-US" dirty="0"/>
              <a:t>하고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파일을 수정하고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다른사람</a:t>
            </a:r>
            <a:r>
              <a:rPr kumimoji="1" lang="ko-KR" altLang="en-US" dirty="0"/>
              <a:t> 터미널에서 작성한 </a:t>
            </a:r>
            <a:r>
              <a:rPr kumimoji="1" lang="ko-KR" altLang="en-US" dirty="0" err="1"/>
              <a:t>수정부분과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겹치면안됩니다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99726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저는</a:t>
            </a:r>
            <a:r>
              <a:rPr kumimoji="1" lang="ko-KR" altLang="en-US" dirty="0"/>
              <a:t> 겹치지 않았는데도 충돌이 되어서 똑같은 방식으로 </a:t>
            </a:r>
            <a:r>
              <a:rPr kumimoji="1" lang="ko-KR" altLang="en-US" dirty="0" err="1"/>
              <a:t>두번</a:t>
            </a:r>
            <a:r>
              <a:rPr kumimoji="1" lang="ko-KR" altLang="en-US" dirty="0"/>
              <a:t> 실행했습니다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스쿼시 형태의 </a:t>
            </a:r>
            <a:r>
              <a:rPr kumimoji="1" lang="ko-KR" altLang="en-US" dirty="0" err="1"/>
              <a:t>머징은</a:t>
            </a:r>
            <a:r>
              <a:rPr kumimoji="1" lang="ko-KR" altLang="en-US" dirty="0"/>
              <a:t> 하지 않겠습니다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51954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리베이즈는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크게</a:t>
            </a:r>
            <a:r>
              <a:rPr kumimoji="1" lang="ko-KR" altLang="en-US" dirty="0"/>
              <a:t> 두가지 기능이 있습니다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다른 </a:t>
            </a:r>
            <a:r>
              <a:rPr kumimoji="1" lang="ko-KR" altLang="en-US" dirty="0" err="1"/>
              <a:t>브랜치와</a:t>
            </a:r>
            <a:r>
              <a:rPr kumimoji="1" lang="ko-KR" altLang="en-US" dirty="0"/>
              <a:t> 병합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</a:t>
            </a:r>
            <a:r>
              <a:rPr kumimoji="1" lang="ko-KR" altLang="en-US" dirty="0"/>
              <a:t> 수정하기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내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대상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위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생성함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예를 들어 앞에서 실행한 </a:t>
            </a:r>
            <a:r>
              <a:rPr kumimoji="1" lang="en-US" altLang="ko-KR" dirty="0"/>
              <a:t>3way merge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선보였는데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이전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머징</a:t>
            </a:r>
            <a:r>
              <a:rPr kumimoji="1" lang="ko-KR" altLang="en-US" dirty="0"/>
              <a:t> 실습과 달리  </a:t>
            </a:r>
            <a:r>
              <a:rPr kumimoji="1" lang="ko-KR" altLang="en-US" dirty="0" err="1"/>
              <a:t>리베이즈는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브랜치</a:t>
            </a:r>
            <a:r>
              <a:rPr kumimoji="1" lang="ko-KR" altLang="en-US" dirty="0"/>
              <a:t> 모양이 갈라지지 않고 </a:t>
            </a:r>
            <a:r>
              <a:rPr kumimoji="1" lang="ko-Kore-KR" altLang="en-US" dirty="0"/>
              <a:t>패스트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패스트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포워드한</a:t>
            </a:r>
            <a:r>
              <a:rPr kumimoji="1" lang="ko-KR" altLang="en-US" dirty="0"/>
              <a:t> 것처럼 깔끔한 로그 만들어집니다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터미널을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띄우지 않겠습니다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48687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강사님의</a:t>
            </a:r>
            <a:r>
              <a:rPr kumimoji="1" lang="ko-KR" altLang="en-US" dirty="0"/>
              <a:t> 시작할 때 모습은 나와 다르다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시작하고 로그가 저렇게 진행된다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하지만 실습에 전혀 지장이 없다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08084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feature/a</a:t>
            </a:r>
            <a:r>
              <a:rPr kumimoji="1" lang="ko-KR" altLang="en-US" dirty="0"/>
              <a:t>와 병합하고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 하여 위 그림과 같이 </a:t>
            </a:r>
            <a:r>
              <a:rPr kumimoji="1" lang="ko-KR" altLang="en-US" dirty="0" err="1"/>
              <a:t>강사님처럼</a:t>
            </a:r>
            <a:r>
              <a:rPr kumimoji="1" lang="ko-KR" altLang="en-US" dirty="0"/>
              <a:t> 맞춰준다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00085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fast-forward </a:t>
            </a:r>
            <a:r>
              <a:rPr kumimoji="1" lang="ko-KR" altLang="en-US" dirty="0"/>
              <a:t>방식을 구현하기 위해서 마스터 </a:t>
            </a:r>
            <a:r>
              <a:rPr kumimoji="1" lang="ko-KR" altLang="en-US" dirty="0" err="1"/>
              <a:t>브랜치에서만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증가시키고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br</a:t>
            </a:r>
            <a:r>
              <a:rPr kumimoji="1" lang="en-US" altLang="ko-Kore-KR" dirty="0"/>
              <a:t> feature/c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feature/c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만듭니다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180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Readme.md</a:t>
            </a:r>
            <a:r>
              <a:rPr kumimoji="1" lang="ko-KR" altLang="en-US" dirty="0"/>
              <a:t>파일을 수정하고 </a:t>
            </a:r>
            <a:r>
              <a:rPr kumimoji="1" lang="en-US" altLang="ko-KR" dirty="0"/>
              <a:t>add commit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Feature/c</a:t>
            </a:r>
            <a:r>
              <a:rPr kumimoji="1" lang="ko-KR" altLang="en-US" dirty="0"/>
              <a:t>로 가서 </a:t>
            </a:r>
            <a:r>
              <a:rPr kumimoji="1" lang="en-US" altLang="ko-KR" dirty="0"/>
              <a:t>git rebase master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361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Add : </a:t>
            </a:r>
            <a:r>
              <a:rPr kumimoji="1" lang="en-US" altLang="ko-Kore-KR" dirty="0" err="1"/>
              <a:t>untrancked</a:t>
            </a:r>
            <a:r>
              <a:rPr kumimoji="1" lang="en-US" altLang="ko-Kore-KR" dirty="0"/>
              <a:t> =&gt; staged</a:t>
            </a:r>
          </a:p>
          <a:p>
            <a:r>
              <a:rPr kumimoji="1" lang="en-US" altLang="ko-Kore-KR" dirty="0"/>
              <a:t>Commit : staged =&gt; unmodified</a:t>
            </a:r>
          </a:p>
          <a:p>
            <a:r>
              <a:rPr kumimoji="1" lang="en-US" altLang="ko-Kore-KR" dirty="0"/>
              <a:t>Commit -m 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메세지를</a:t>
            </a:r>
            <a:r>
              <a:rPr kumimoji="1" lang="ko-KR" altLang="en-US" dirty="0"/>
              <a:t> 남길 수 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 err="1"/>
              <a:t>Unmodifed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완료된</a:t>
            </a:r>
            <a:r>
              <a:rPr kumimoji="1" lang="en-US" altLang="ko-KR" dirty="0"/>
              <a:t>)</a:t>
            </a:r>
            <a:r>
              <a:rPr kumimoji="1" lang="ko-KR" altLang="en-US" dirty="0"/>
              <a:t> 상태는 표시되지 않습니다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강의에서 제공한 내용입니다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09803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Readme.md</a:t>
            </a:r>
            <a:r>
              <a:rPr kumimoji="1" lang="ko-KR" altLang="en-US" dirty="0"/>
              <a:t>파일을 수정하고 </a:t>
            </a:r>
            <a:r>
              <a:rPr kumimoji="1" lang="en-US" altLang="ko-KR" dirty="0"/>
              <a:t>add commit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Feature/c</a:t>
            </a:r>
            <a:r>
              <a:rPr kumimoji="1" lang="ko-KR" altLang="en-US" dirty="0"/>
              <a:t>로 가서 </a:t>
            </a:r>
            <a:r>
              <a:rPr kumimoji="1" lang="en-US" altLang="ko-KR" dirty="0"/>
              <a:t>git rebase master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86432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파일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Feature/c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파일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ore-KR" altLang="en-US" dirty="0"/>
              <a:t>각각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다른줄에</a:t>
            </a:r>
            <a:r>
              <a:rPr kumimoji="1" lang="ko-KR" altLang="en-US" dirty="0"/>
              <a:t> 겹치지 않도록 수정해야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오토머징이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분기되어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증가한 나옵니다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33554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위의 그림처럼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로 병합한다면 가지가 갈라지지 않고 병합이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57225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마스터로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이동 후 </a:t>
            </a:r>
            <a:r>
              <a:rPr kumimoji="1" lang="en-US" altLang="ko-KR" dirty="0"/>
              <a:t>rebase feature/c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</a:t>
            </a:r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옮겨줍니다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95683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파일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Feature/c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파일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endParaRPr kumimoji="1" lang="en-US" altLang="ko-KR" dirty="0"/>
          </a:p>
          <a:p>
            <a:r>
              <a:rPr kumimoji="1" lang="ko-KR" altLang="en-US" dirty="0"/>
              <a:t>같은 파일 같은 줄을 수정하여야 충돌이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분기되어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증가한 것을 확인합니다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32284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rebase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하면 충돌이 발생되었다고 대체 방법의 설명문이 제공됩니다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-- abort : rebase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중단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ko-Kore-KR" altLang="en-US" dirty="0"/>
              <a:t>원래</a:t>
            </a:r>
            <a:r>
              <a:rPr kumimoji="1" lang="ko-KR" altLang="en-US" dirty="0"/>
              <a:t> 상태로 돌아감</a:t>
            </a:r>
            <a:endParaRPr kumimoji="1" lang="en-US" altLang="ko-KR" dirty="0"/>
          </a:p>
          <a:p>
            <a:r>
              <a:rPr kumimoji="1" lang="en-US" altLang="ko-KR" dirty="0"/>
              <a:t>--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continue : rebase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계속 진행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단계로 </a:t>
            </a:r>
            <a:r>
              <a:rPr kumimoji="1" lang="ko-KR" altLang="en-US" dirty="0" err="1"/>
              <a:t>넘어감니다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--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skip: </a:t>
            </a:r>
            <a:r>
              <a:rPr kumimoji="1" lang="ko-KR" altLang="en-US" dirty="0"/>
              <a:t>대상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내용으로 적용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Git rebase –abort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리베이스</a:t>
            </a:r>
            <a:r>
              <a:rPr kumimoji="1" lang="ko-KR" altLang="en-US" dirty="0"/>
              <a:t> 전 상태로 돌아감</a:t>
            </a:r>
            <a:endParaRPr kumimoji="1" lang="en-US" altLang="ko-KR" dirty="0"/>
          </a:p>
          <a:p>
            <a:r>
              <a:rPr kumimoji="1" lang="ko-KR" altLang="en-US" dirty="0"/>
              <a:t>파일을 수정하고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만 해야합니다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파일을 </a:t>
            </a:r>
            <a:r>
              <a:rPr kumimoji="1" lang="ko-KR" altLang="en-US" dirty="0" err="1"/>
              <a:t>지울거면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rm</a:t>
            </a:r>
            <a:r>
              <a:rPr kumimoji="1" lang="ko-KR" altLang="en-US" dirty="0"/>
              <a:t> 써야합니다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Git rebase –continue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수정하면됩니다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1103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Abort </a:t>
            </a:r>
            <a:r>
              <a:rPr kumimoji="1" lang="ko-KR" altLang="en-US" dirty="0"/>
              <a:t>실습하여 </a:t>
            </a:r>
            <a:r>
              <a:rPr kumimoji="1" lang="en-US" altLang="ko-KR" dirty="0"/>
              <a:t>rebase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중단하고 다시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</a:t>
            </a:r>
            <a:r>
              <a:rPr kumimoji="1" lang="ko-KR" altLang="en-US" dirty="0" err="1"/>
              <a:t>방금전과</a:t>
            </a:r>
            <a:r>
              <a:rPr kumimoji="1" lang="ko-KR" altLang="en-US" dirty="0"/>
              <a:t> 마찬가지로 다시 충돌이 일어납니다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Vi </a:t>
            </a:r>
            <a:r>
              <a:rPr kumimoji="1" lang="ko-KR" altLang="en-US" dirty="0"/>
              <a:t>에디터로 </a:t>
            </a:r>
            <a:r>
              <a:rPr kumimoji="1" lang="en-US" altLang="ko-KR" dirty="0" err="1"/>
              <a:t>readme.md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수정하고 </a:t>
            </a:r>
            <a:r>
              <a:rPr kumimoji="1" lang="en-US" altLang="ko-KR" dirty="0"/>
              <a:t>add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파일 후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03377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Abort </a:t>
            </a:r>
            <a:r>
              <a:rPr kumimoji="1" lang="ko-KR" altLang="en-US" sz="1200" dirty="0">
                <a:solidFill>
                  <a:prstClr val="black"/>
                </a:solidFill>
              </a:rPr>
              <a:t>실습하여 </a:t>
            </a:r>
            <a:r>
              <a:rPr kumimoji="1" lang="en-US" altLang="ko-KR" sz="1200" dirty="0">
                <a:solidFill>
                  <a:prstClr val="black"/>
                </a:solidFill>
              </a:rPr>
              <a:t>rebase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를</a:t>
            </a:r>
            <a:r>
              <a:rPr kumimoji="1" lang="ko-KR" altLang="en-US" sz="1200" dirty="0">
                <a:solidFill>
                  <a:prstClr val="black"/>
                </a:solidFill>
              </a:rPr>
              <a:t> 중단하고 다시 </a:t>
            </a:r>
            <a:r>
              <a:rPr kumimoji="1" lang="en-US" altLang="ko-KR" sz="1200" dirty="0">
                <a:solidFill>
                  <a:prstClr val="black"/>
                </a:solidFill>
              </a:rPr>
              <a:t>rebase</a:t>
            </a:r>
            <a:r>
              <a:rPr kumimoji="1" lang="ko-KR" altLang="en-US" sz="1200" dirty="0">
                <a:solidFill>
                  <a:prstClr val="black"/>
                </a:solidFill>
              </a:rPr>
              <a:t> </a:t>
            </a:r>
            <a:r>
              <a:rPr kumimoji="1" lang="en-US" altLang="ko-KR" sz="1200" dirty="0">
                <a:solidFill>
                  <a:prstClr val="black"/>
                </a:solidFill>
              </a:rPr>
              <a:t>master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를</a:t>
            </a:r>
            <a:r>
              <a:rPr kumimoji="1" lang="ko-KR" altLang="en-US" sz="1200" dirty="0">
                <a:solidFill>
                  <a:prstClr val="black"/>
                </a:solidFill>
              </a:rPr>
              <a:t> 해봅니다</a:t>
            </a:r>
            <a:r>
              <a:rPr kumimoji="1" lang="en-US" altLang="ko-KR" sz="1200" dirty="0">
                <a:solidFill>
                  <a:prstClr val="black"/>
                </a:solidFill>
              </a:rPr>
              <a:t>.</a:t>
            </a:r>
            <a:r>
              <a:rPr kumimoji="1" lang="ko-KR" altLang="en-US" sz="1200" dirty="0">
                <a:solidFill>
                  <a:prstClr val="black"/>
                </a:solidFill>
              </a:rPr>
              <a:t> 그러면 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방금전과</a:t>
            </a:r>
            <a:r>
              <a:rPr kumimoji="1" lang="ko-KR" altLang="en-US" sz="1200" dirty="0">
                <a:solidFill>
                  <a:prstClr val="black"/>
                </a:solidFill>
              </a:rPr>
              <a:t> 마찬가지로 다시 충돌이 일어납니다</a:t>
            </a:r>
            <a:r>
              <a:rPr kumimoji="1" lang="en-US" altLang="ko-KR" sz="1200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kumimoji="1" lang="en-US" altLang="ko-KR" sz="1200" dirty="0">
                <a:solidFill>
                  <a:prstClr val="black"/>
                </a:solidFill>
              </a:rPr>
              <a:t>Vi </a:t>
            </a:r>
            <a:r>
              <a:rPr kumimoji="1" lang="ko-KR" altLang="en-US" sz="1200" dirty="0">
                <a:solidFill>
                  <a:prstClr val="black"/>
                </a:solidFill>
              </a:rPr>
              <a:t>에디터로 </a:t>
            </a:r>
            <a:r>
              <a:rPr kumimoji="1" lang="en-US" altLang="ko-KR" sz="1200" dirty="0" err="1">
                <a:solidFill>
                  <a:prstClr val="black"/>
                </a:solidFill>
              </a:rPr>
              <a:t>readme.md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를</a:t>
            </a:r>
            <a:r>
              <a:rPr kumimoji="1" lang="ko-KR" altLang="en-US" sz="1200" dirty="0">
                <a:solidFill>
                  <a:prstClr val="black"/>
                </a:solidFill>
              </a:rPr>
              <a:t> 수정하고 </a:t>
            </a:r>
            <a:r>
              <a:rPr kumimoji="1" lang="en-US" altLang="ko-KR" sz="1200" dirty="0">
                <a:solidFill>
                  <a:prstClr val="black"/>
                </a:solidFill>
              </a:rPr>
              <a:t>add</a:t>
            </a:r>
            <a:r>
              <a:rPr kumimoji="1" lang="ko-KR" altLang="en-US" sz="1200" dirty="0">
                <a:solidFill>
                  <a:prstClr val="black"/>
                </a:solidFill>
              </a:rPr>
              <a:t> 한 후 </a:t>
            </a:r>
            <a:r>
              <a:rPr kumimoji="1" lang="en-US" altLang="ko-KR" sz="1200" dirty="0">
                <a:solidFill>
                  <a:prstClr val="black"/>
                </a:solidFill>
              </a:rPr>
              <a:t>git rebase --continue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를</a:t>
            </a:r>
            <a:r>
              <a:rPr kumimoji="1" lang="ko-KR" altLang="en-US" sz="1200" dirty="0">
                <a:solidFill>
                  <a:prstClr val="black"/>
                </a:solidFill>
              </a:rPr>
              <a:t> 합니다</a:t>
            </a:r>
            <a:r>
              <a:rPr kumimoji="1" lang="en-US" altLang="ko-KR" sz="1200" dirty="0">
                <a:solidFill>
                  <a:prstClr val="black"/>
                </a:solidFill>
              </a:rPr>
              <a:t>.</a:t>
            </a:r>
          </a:p>
          <a:p>
            <a:pPr lvl="0"/>
            <a:endParaRPr kumimoji="1" lang="ko-Kore-KR" altLang="en-US" sz="1200" dirty="0">
              <a:solidFill>
                <a:prstClr val="black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27519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커밋은</a:t>
            </a:r>
            <a:r>
              <a:rPr kumimoji="1" lang="ko-KR" altLang="en-US" dirty="0"/>
              <a:t> 한 작업 단위로 작성됩니다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커밋들이</a:t>
            </a:r>
            <a:r>
              <a:rPr kumimoji="1" lang="ko-KR" altLang="en-US" dirty="0"/>
              <a:t> 모여 로그를 만듭니다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커밋을</a:t>
            </a:r>
            <a:r>
              <a:rPr kumimoji="1" lang="ko-KR" altLang="en-US" dirty="0"/>
              <a:t> 수정하는 것이 </a:t>
            </a:r>
            <a:r>
              <a:rPr kumimoji="1" lang="ko-KR" altLang="en-US" dirty="0" err="1"/>
              <a:t>리베이즈입니다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Push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해서 누군가 사용하는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리베이즈</a:t>
            </a:r>
            <a:r>
              <a:rPr kumimoji="1" lang="en-US" altLang="ko-KR" dirty="0"/>
              <a:t>(</a:t>
            </a:r>
            <a:r>
              <a:rPr kumimoji="1" lang="ko-KR" altLang="en-US" dirty="0"/>
              <a:t>변경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하면 절대 안</a:t>
            </a:r>
            <a:r>
              <a:rPr kumimoji="1" lang="en-US" altLang="ko-KR" dirty="0"/>
              <a:t> 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 로 대화형 모드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대화목록에서 가장 위에 있는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오래된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실습에서는 </a:t>
            </a:r>
            <a:r>
              <a:rPr kumimoji="1" lang="en-US" altLang="ko-KR" dirty="0"/>
              <a:t>–f Fixup</a:t>
            </a:r>
            <a:r>
              <a:rPr kumimoji="1" lang="ko-KR" altLang="en-US" dirty="0"/>
              <a:t>만 </a:t>
            </a:r>
            <a:r>
              <a:rPr kumimoji="1" lang="ko-KR" altLang="en-US" dirty="0" err="1"/>
              <a:t>사용하겟습니다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33992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2368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Add : </a:t>
            </a:r>
            <a:r>
              <a:rPr kumimoji="1" lang="en-US" altLang="ko-Kore-KR" dirty="0" err="1"/>
              <a:t>untrancked</a:t>
            </a:r>
            <a:r>
              <a:rPr kumimoji="1" lang="en-US" altLang="ko-Kore-KR" dirty="0"/>
              <a:t> =&gt; staged</a:t>
            </a:r>
          </a:p>
          <a:p>
            <a:r>
              <a:rPr kumimoji="1" lang="en-US" altLang="ko-Kore-KR" dirty="0"/>
              <a:t>Commit : staged =&gt; unmodified</a:t>
            </a:r>
          </a:p>
          <a:p>
            <a:r>
              <a:rPr kumimoji="1" lang="en-US" altLang="ko-Kore-KR" dirty="0"/>
              <a:t>Commit -m 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메세지를</a:t>
            </a:r>
            <a:r>
              <a:rPr kumimoji="1" lang="ko-KR" altLang="en-US" dirty="0"/>
              <a:t> 남길 수 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 err="1"/>
              <a:t>Unmodifed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완료된</a:t>
            </a:r>
            <a:r>
              <a:rPr kumimoji="1" lang="en-US" altLang="ko-KR" dirty="0"/>
              <a:t>)</a:t>
            </a:r>
            <a:r>
              <a:rPr kumimoji="1" lang="ko-KR" altLang="en-US" dirty="0"/>
              <a:t> 상태는 표시되지 않습니다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이전 슬라이드를 실습한 내용입니다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77443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이전 실습을 정리합니다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일단</a:t>
            </a:r>
            <a:r>
              <a:rPr kumimoji="1" lang="ko-KR" altLang="en-US" dirty="0"/>
              <a:t> 이전 실습의 </a:t>
            </a:r>
            <a:r>
              <a:rPr kumimoji="1" lang="en-US" altLang="ko-KR" dirty="0"/>
              <a:t>master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옮겨줍니다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마스터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이동후</a:t>
            </a:r>
            <a:r>
              <a:rPr kumimoji="1" lang="ko-KR" altLang="en-US" dirty="0"/>
              <a:t> </a:t>
            </a:r>
            <a:r>
              <a:rPr kumimoji="1" lang="en-US" altLang="ko-KR" dirty="0"/>
              <a:t>merge feature/c) feature/c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삭제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26297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상황을 만들기 위해서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Readme.md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수정하고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“REBASE 1”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오타발생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Readme.md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재수정하고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“REBASE 2” &gt;&gt; 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Readme.md</a:t>
            </a:r>
            <a:r>
              <a:rPr kumimoji="1" lang="ko-KR" altLang="en-US" dirty="0"/>
              <a:t> 추가 하고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“REBASE 3”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을 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의미 없는 </a:t>
            </a:r>
            <a:r>
              <a:rPr kumimoji="1" lang="ko-KR" altLang="en-US" dirty="0" err="1"/>
              <a:t>커밋들을</a:t>
            </a:r>
            <a:r>
              <a:rPr kumimoji="1" lang="ko-KR" altLang="en-US" dirty="0"/>
              <a:t> 합치면 </a:t>
            </a:r>
            <a:r>
              <a:rPr kumimoji="1" lang="ko-KR" altLang="en-US" dirty="0" err="1"/>
              <a:t>좋겠다라고</a:t>
            </a:r>
            <a:r>
              <a:rPr kumimoji="1" lang="ko-KR" altLang="en-US" dirty="0"/>
              <a:t> 생각한다면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Git rebase -I @~3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@:</a:t>
            </a:r>
            <a:r>
              <a:rPr kumimoji="1" lang="ko-KR" altLang="en-US" dirty="0" err="1"/>
              <a:t>해드의</a:t>
            </a:r>
            <a:r>
              <a:rPr kumimoji="1" lang="ko-KR" altLang="en-US" dirty="0"/>
              <a:t> 의미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~3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해드를</a:t>
            </a:r>
            <a:r>
              <a:rPr kumimoji="1" lang="ko-KR" altLang="en-US" dirty="0"/>
              <a:t> 포함하여 최신의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개를 합칩니다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94840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Rebase2, rebase 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앞 부분에 </a:t>
            </a:r>
            <a:r>
              <a:rPr kumimoji="1" lang="en-US" altLang="ko-KR" dirty="0"/>
              <a:t>f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붙여서  저장을 하고 종료합니다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99852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로그 내용과</a:t>
            </a:r>
            <a:r>
              <a:rPr kumimoji="1" lang="ko-KR" altLang="en-US" dirty="0"/>
              <a:t> 파일 내용을 확인합니다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4034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Pr</a:t>
            </a:r>
            <a:r>
              <a:rPr kumimoji="1" lang="ko-KR" altLang="en-US" dirty="0"/>
              <a:t>이라고 부릅니다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Pr</a:t>
            </a:r>
            <a:r>
              <a:rPr kumimoji="1" lang="ko-KR" altLang="en-US" dirty="0"/>
              <a:t>은 깃이 아니라 </a:t>
            </a:r>
            <a:r>
              <a:rPr kumimoji="1" lang="ko-KR" altLang="en-US" dirty="0" err="1"/>
              <a:t>깃허브에서</a:t>
            </a:r>
            <a:r>
              <a:rPr kumimoji="1" lang="ko-KR" altLang="en-US" dirty="0"/>
              <a:t>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실무에서는 </a:t>
            </a:r>
            <a:r>
              <a:rPr kumimoji="1" lang="ko-KR" altLang="en-US" dirty="0" err="1"/>
              <a:t>깃허브를</a:t>
            </a:r>
            <a:r>
              <a:rPr kumimoji="1" lang="ko-KR" altLang="en-US" dirty="0"/>
              <a:t> 사용해서 </a:t>
            </a:r>
            <a:r>
              <a:rPr kumimoji="1" lang="en-US" altLang="ko-KR" dirty="0" err="1"/>
              <a:t>pr</a:t>
            </a:r>
            <a:r>
              <a:rPr kumimoji="1" lang="ko-KR" altLang="en-US" dirty="0"/>
              <a:t>을 올리고 코드 리뷰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코드 정석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테스트 케이스 다 맞는지 확인하고 </a:t>
            </a:r>
            <a:r>
              <a:rPr kumimoji="1" lang="en-US" altLang="ko-KR" dirty="0" err="1"/>
              <a:t>pr</a:t>
            </a:r>
            <a:r>
              <a:rPr kumimoji="1" lang="ko-KR" altLang="en-US" dirty="0"/>
              <a:t>을 올립니다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환경</a:t>
            </a:r>
            <a:r>
              <a:rPr kumimoji="1" lang="ko-KR" altLang="en-US" dirty="0"/>
              <a:t> 설정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remote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최신화하기</a:t>
            </a:r>
            <a:r>
              <a:rPr kumimoji="1" lang="ko-KR" altLang="en-US" dirty="0"/>
              <a:t> 위해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하고 </a:t>
            </a:r>
            <a:r>
              <a:rPr kumimoji="1" lang="en-US" altLang="ko-KR" dirty="0"/>
              <a:t>feature/d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만듭니다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87977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환경</a:t>
            </a:r>
            <a:r>
              <a:rPr kumimoji="1" lang="ko-KR" altLang="en-US" dirty="0"/>
              <a:t> 설정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remote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최신화하기</a:t>
            </a:r>
            <a:r>
              <a:rPr kumimoji="1" lang="ko-KR" altLang="en-US" dirty="0"/>
              <a:t> 위해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하고 </a:t>
            </a:r>
            <a:r>
              <a:rPr kumimoji="1" lang="en-US" altLang="ko-KR" dirty="0"/>
              <a:t>feature/d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만듭니다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91150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Feature/d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브랜치에러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 파일을 </a:t>
            </a:r>
            <a:r>
              <a:rPr kumimoji="1" lang="ko-KR" altLang="en-US" dirty="0" err="1"/>
              <a:t>수정후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현재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리모트에</a:t>
            </a:r>
            <a:r>
              <a:rPr kumimoji="1" lang="ko-KR" altLang="en-US" dirty="0"/>
              <a:t> 업스트림으로 올리기 위해 안내대로 명령어를 작성합니다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8744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여러가지설정을 해서 실무에 활용할 수 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62833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87596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pr</a:t>
            </a:r>
            <a:r>
              <a:rPr kumimoji="1" lang="ko-KR" altLang="en-US" dirty="0"/>
              <a:t>을 코드 리뷰에 활용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Merge pull request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feature/d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에 합쳐줍니다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192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 err="1"/>
              <a:t>St.md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수정하여 </a:t>
            </a:r>
            <a:r>
              <a:rPr kumimoji="1" lang="en-US" altLang="ko-KR" dirty="0"/>
              <a:t>modified =&gt; </a:t>
            </a:r>
            <a:r>
              <a:rPr kumimoji="1" lang="en-US" altLang="ko-KR" dirty="0" err="1"/>
              <a:t>unmodifed</a:t>
            </a:r>
            <a:r>
              <a:rPr kumimoji="1" lang="ko-KR" altLang="en-US" dirty="0"/>
              <a:t>하게 만듭니다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r>
              <a:rPr kumimoji="1" lang="ko-KR" altLang="en-US" dirty="0"/>
              <a:t>파일 수정 </a:t>
            </a:r>
            <a:r>
              <a:rPr kumimoji="1" lang="en-US" altLang="ko-KR" dirty="0"/>
              <a:t>: </a:t>
            </a:r>
            <a:r>
              <a:rPr kumimoji="1" lang="en-US" altLang="ko-Kore-KR" dirty="0" err="1"/>
              <a:t>unmodifed</a:t>
            </a:r>
            <a:r>
              <a:rPr kumimoji="1" lang="ko-KR" altLang="en-US" dirty="0"/>
              <a:t>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modified </a:t>
            </a:r>
            <a:r>
              <a:rPr kumimoji="1" lang="ko-KR" altLang="en-US" dirty="0"/>
              <a:t>가 되게 만듭니다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빔 편집기 사용</a:t>
            </a:r>
            <a:endParaRPr kumimoji="1" lang="en-US" altLang="ko-KR" dirty="0"/>
          </a:p>
          <a:p>
            <a:r>
              <a:rPr kumimoji="1" lang="en-US" altLang="ko-Kore-KR" dirty="0"/>
              <a:t>Vim </a:t>
            </a:r>
            <a:r>
              <a:rPr kumimoji="1" lang="en-US" altLang="ko-Kore-KR" dirty="0" err="1"/>
              <a:t>st.md</a:t>
            </a:r>
            <a:r>
              <a:rPr kumimoji="1" lang="en-US" altLang="ko-Kore-KR" dirty="0"/>
              <a:t> =&gt; I (insert) =&gt; status exer2</a:t>
            </a:r>
            <a:r>
              <a:rPr kumimoji="1" lang="ko-KR" altLang="en-US" dirty="0"/>
              <a:t> 입력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ESC =&gt; :</a:t>
            </a:r>
            <a:r>
              <a:rPr kumimoji="1" lang="en-US" altLang="ko-KR" dirty="0" err="1"/>
              <a:t>wq</a:t>
            </a:r>
            <a:r>
              <a:rPr kumimoji="1" lang="ko-KR" altLang="en-US" dirty="0"/>
              <a:t> 입력하면 </a:t>
            </a:r>
            <a:endParaRPr kumimoji="1" lang="en-US" altLang="ko-KR" dirty="0"/>
          </a:p>
          <a:p>
            <a:r>
              <a:rPr kumimoji="1" lang="en-US" altLang="ko-KR" dirty="0"/>
              <a:t>vim</a:t>
            </a:r>
            <a:r>
              <a:rPr kumimoji="1" lang="ko-KR" altLang="en-US" dirty="0"/>
              <a:t> 편집기 종료</a:t>
            </a:r>
            <a:r>
              <a:rPr kumimoji="1" lang="en-US" altLang="ko-KR" dirty="0"/>
              <a:t> </a:t>
            </a:r>
          </a:p>
          <a:p>
            <a:r>
              <a:rPr kumimoji="1" lang="en-US" altLang="ko-Kore-KR" dirty="0"/>
              <a:t>Git status</a:t>
            </a:r>
            <a:r>
              <a:rPr kumimoji="1" lang="ko-KR" altLang="en-US" dirty="0"/>
              <a:t> 명령어로 상태를 확인하면 </a:t>
            </a:r>
            <a:r>
              <a:rPr kumimoji="1" lang="en-US" altLang="ko-KR" dirty="0" err="1"/>
              <a:t>st.md</a:t>
            </a:r>
            <a:r>
              <a:rPr kumimoji="1" lang="ko-KR" altLang="en-US" dirty="0"/>
              <a:t>파일이 </a:t>
            </a:r>
            <a:r>
              <a:rPr kumimoji="1" lang="en-US" altLang="ko-KR" dirty="0" err="1"/>
              <a:t>modifed</a:t>
            </a:r>
            <a:r>
              <a:rPr kumimoji="1" lang="ko-KR" altLang="en-US" dirty="0"/>
              <a:t> 상태로 변경됩니다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47578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리모트에서</a:t>
            </a:r>
            <a:r>
              <a:rPr kumimoji="1" lang="ko-KR" altLang="en-US" dirty="0"/>
              <a:t> 합친 후 </a:t>
            </a:r>
            <a:r>
              <a:rPr kumimoji="1" lang="en-US" altLang="ko-Kore-KR" dirty="0"/>
              <a:t>Pull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받아봅니다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로그로 </a:t>
            </a:r>
            <a:r>
              <a:rPr kumimoji="1" lang="ko-KR" altLang="en-US" dirty="0" err="1"/>
              <a:t>머징을</a:t>
            </a:r>
            <a:r>
              <a:rPr kumimoji="1" lang="ko-KR" altLang="en-US" dirty="0"/>
              <a:t> 확인합니다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723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82843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이동하여 </a:t>
            </a:r>
            <a:r>
              <a:rPr kumimoji="1" lang="en-US" altLang="ko-Kore-KR" dirty="0"/>
              <a:t>Git pull 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최신상태로</a:t>
            </a:r>
            <a:r>
              <a:rPr kumimoji="1" lang="ko-KR" altLang="en-US" dirty="0"/>
              <a:t> 업데이트 확인하세요</a:t>
            </a:r>
            <a:endParaRPr kumimoji="1" lang="en-US" altLang="ko-KR" dirty="0"/>
          </a:p>
          <a:p>
            <a:r>
              <a:rPr kumimoji="1" lang="en-US" altLang="ko-KR" dirty="0"/>
              <a:t>feature/e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생성 후 이동하세요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 수정 후 </a:t>
            </a:r>
            <a:r>
              <a:rPr kumimoji="1" lang="en-US" altLang="ko-KR" dirty="0"/>
              <a:t>add , commit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Feature/e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리모트에</a:t>
            </a:r>
            <a:r>
              <a:rPr kumimoji="1" lang="ko-KR" altLang="en-US" dirty="0"/>
              <a:t> 업로드합니다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줄을 수정해야합니다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6521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R" altLang="en-US" dirty="0"/>
              <a:t>마스터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이동 후</a:t>
            </a:r>
            <a:endParaRPr kumimoji="1" lang="en-US" altLang="ko-Kore-KR" dirty="0"/>
          </a:p>
          <a:p>
            <a:r>
              <a:rPr kumimoji="1" lang="en-US" altLang="ko-Kore-KR" dirty="0" err="1"/>
              <a:t>Readme.md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 수정 후 </a:t>
            </a:r>
            <a:r>
              <a:rPr kumimoji="1" lang="en-US" altLang="ko-KR" dirty="0"/>
              <a:t>add , commit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Push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리모트에</a:t>
            </a:r>
            <a:r>
              <a:rPr kumimoji="1" lang="ko-KR" altLang="en-US" dirty="0"/>
              <a:t> 업로드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줄을 수정해야합니다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5524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24503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Why?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깃허브에서</a:t>
            </a:r>
            <a:r>
              <a:rPr kumimoji="1" lang="ko-KR" altLang="en-US" dirty="0"/>
              <a:t> 제공하는 기능인데 웹에서 진행해서 코드편집기를 통할 수 없습니다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마스터 브런치를 </a:t>
            </a:r>
            <a:r>
              <a:rPr kumimoji="1" lang="en-US" altLang="ko-KR" dirty="0"/>
              <a:t>feature/e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머징을</a:t>
            </a:r>
            <a:r>
              <a:rPr kumimoji="1" lang="ko-KR" altLang="en-US" dirty="0"/>
              <a:t> 하고 등 과정을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눈으로 과정 확인 불가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02841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 화면은 </a:t>
            </a:r>
            <a:r>
              <a:rPr kumimoji="1" lang="en-US" altLang="ko-KR" dirty="0"/>
              <a:t>resolve </a:t>
            </a:r>
            <a:r>
              <a:rPr kumimoji="1" lang="ko-KR" altLang="en-US" dirty="0"/>
              <a:t>버튼 눌러서 들어온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r>
              <a:rPr kumimoji="1" lang="en-US" altLang="ko-KR" dirty="0"/>
              <a:t>Conflict</a:t>
            </a:r>
            <a:r>
              <a:rPr kumimoji="1" lang="ko-KR" altLang="en-US" dirty="0"/>
              <a:t>부분을 고쳐서 </a:t>
            </a:r>
            <a:r>
              <a:rPr kumimoji="1" lang="en-US" altLang="ko-KR" dirty="0"/>
              <a:t>mark as resolved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수정을 하는 경우도 있는데 </a:t>
            </a:r>
            <a:r>
              <a:rPr kumimoji="1" lang="ko-KR" altLang="en-US" dirty="0" err="1"/>
              <a:t>당할수</a:t>
            </a:r>
            <a:r>
              <a:rPr kumimoji="1" lang="ko-KR" altLang="en-US" dirty="0"/>
              <a:t> 있으니 추천하지 않겠습니다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2145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Feature/e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가서 마스터를 </a:t>
            </a:r>
            <a:r>
              <a:rPr kumimoji="1" lang="ko-KR" altLang="en-US" dirty="0" err="1"/>
              <a:t>머지하거나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리베이즈해줘야합니다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Rebase</a:t>
            </a:r>
            <a:r>
              <a:rPr kumimoji="1" lang="ko-KR" altLang="en-US" dirty="0"/>
              <a:t>로 마스터를 병합하고 </a:t>
            </a:r>
            <a:endParaRPr kumimoji="1" lang="en-US" altLang="ko-KR" dirty="0"/>
          </a:p>
          <a:p>
            <a:r>
              <a:rPr kumimoji="1" lang="en-US" altLang="ko-KR" dirty="0" err="1"/>
              <a:t>Readme.md</a:t>
            </a:r>
            <a:r>
              <a:rPr kumimoji="1" lang="ko-Kore-KR" altLang="en-US" dirty="0"/>
              <a:t>파일을</a:t>
            </a:r>
            <a:r>
              <a:rPr kumimoji="1" lang="ko-KR" altLang="en-US" dirty="0"/>
              <a:t> 수정하고</a:t>
            </a:r>
            <a:endParaRPr kumimoji="1" lang="en-US" altLang="ko-KR" dirty="0"/>
          </a:p>
          <a:p>
            <a:r>
              <a:rPr kumimoji="1" lang="en-US" altLang="ko-KR" dirty="0" err="1"/>
              <a:t>Readme.md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합니다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파일명은 대소문자 구분합니다</a:t>
            </a:r>
            <a:r>
              <a:rPr kumimoji="1" lang="en-US" altLang="ko-KR" dirty="0"/>
              <a:t>.)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109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94460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Rebase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–continue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Git push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안될것입니다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Remote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feature/e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feature/e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커밋내용이</a:t>
            </a:r>
            <a:r>
              <a:rPr kumimoji="1" lang="ko-KR" altLang="en-US" dirty="0"/>
              <a:t> 달라져서 그렇습니다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35456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Rebase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–Feature/e</a:t>
            </a:r>
            <a:r>
              <a:rPr kumimoji="1" lang="ko-KR" altLang="en-US" dirty="0"/>
              <a:t>는 자신만 사용하는 </a:t>
            </a:r>
            <a:r>
              <a:rPr kumimoji="1" lang="ko-KR" altLang="en-US" dirty="0" err="1"/>
              <a:t>브랜치</a:t>
            </a:r>
            <a:r>
              <a:rPr kumimoji="1" lang="en-US" altLang="ko-KR" dirty="0"/>
              <a:t> </a:t>
            </a:r>
            <a:r>
              <a:rPr kumimoji="1" lang="ko-KR" altLang="en-US" dirty="0"/>
              <a:t>그러니 지금 상황에서는 </a:t>
            </a:r>
            <a:r>
              <a:rPr kumimoji="1" lang="en-US" altLang="ko-KR" dirty="0"/>
              <a:t>local</a:t>
            </a:r>
            <a:r>
              <a:rPr kumimoji="1" lang="ko-KR" altLang="en-US" dirty="0"/>
              <a:t>이 진짜 내 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remote feature/e</a:t>
            </a:r>
            <a:r>
              <a:rPr kumimoji="1" lang="ko-KR" altLang="en-US" dirty="0"/>
              <a:t> 내용을 바꿉니다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Git push –f </a:t>
            </a:r>
            <a:r>
              <a:rPr kumimoji="1" lang="ko-KR" altLang="en-US" dirty="0"/>
              <a:t>로 강제로 올립니다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8F9F9-E910-254D-BC0A-27A50038D532}" type="slidenum">
              <a:rPr kumimoji="1" lang="ko-Kore-KR" altLang="en-US" smtClean="0"/>
              <a:t>111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595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2E3FD-F9E2-8F43-A80E-D1EA38108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065208-E126-1B45-B5B5-ED618963F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BDFF-BBEC-D848-8A2A-DD807BC4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CF929-23BC-CC4F-BA3A-887993F8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244B2-5865-5F43-B884-C1561358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867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E8772-ED81-EF44-A722-6C957D56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03A7D1-9A9C-244A-8F96-E328E3EA7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8149A-7824-8146-AD65-1D1BFA51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12E43-4B48-8549-AF32-CEA69D69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69E69B-753E-E843-ABFF-8FB27BC4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51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DE13EB-6182-B043-A55E-3D149C8A4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2CD82C-913D-D447-8358-733885E97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FA3F2-F153-DB4C-B449-79661577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56647-B614-2046-91A5-8FB9453C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A44AE-0A3B-894D-B3AD-8D6898F8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432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0EE4B-8A54-7148-8664-DE2C89EF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A77047-EAD7-F84A-824F-5D76B9519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C9B6C-4C31-BE40-B6CB-65433054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738CA-3B43-494B-B3DA-E1F4CD15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86A4E-E9A0-C245-B137-02E9EB51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23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61E26-3374-5448-9809-17FA2ADD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9AC83-D06C-4146-8DEB-6C5D8A8E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462CB-8D50-5D4A-9E7E-84727C33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947BAB-64E9-E749-B228-993C352E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129F2-00EA-634B-BCCE-6C2FBECC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74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3E69-1F9D-1D42-B442-BEA02C70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C6DF6-7FFB-5349-8009-082B985E9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D07D56-0EF4-2A46-A7AA-B7A5EAB5D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F25394-D9E0-8F49-B4E2-6FDB2707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272D77-45DA-DE4B-923C-A3582091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001119-F172-694F-B9D6-17097F04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234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0FBDF-A97F-6946-82A9-1C48C831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97B87C-22B6-7246-AF21-1FA2ED9A5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7C1C5A-7C51-1D4C-9798-49C7F093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30EEBA-138D-274C-8966-67A4449EA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D8889B-B53E-1344-AF6D-0B252FE2F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B4F274-F00C-5D48-9A1E-67BF2622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AF3C96-C917-9C49-875F-FD2DF753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CFA8AD-AD90-6448-B75A-FE8CF46A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950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16ADA-7257-9643-970E-BC2DDE29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43643F-7510-A445-B924-0DE9D866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6AB1C4-D8E6-284B-A1D6-8F842A41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3F9A07-4157-1C4B-B93E-37316E66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550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5F3BD0-1137-914B-A041-A0BACDFB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77730C-1F62-F747-B1A4-0D5C3F62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58B5B-B69C-CE41-8F32-3F9EBCFB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637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37ABF-0A2A-1346-9C0D-CCC37DB1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0505C-3D23-CC46-B59C-F8D81962C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D13CD3-C094-3646-9B17-D4EE60B0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2A49D-1541-514B-86A2-B27DD5A2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B9408-38E8-9946-8198-66FED74F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33F720-F98E-5F49-9084-BE9347E8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817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BAF62-946C-1D48-AF04-C8E38A90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1EC33C-6977-7E49-9F70-BF024B884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E4390D-B255-094C-B2C0-D119B38F2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8D51B4-1414-0341-8B02-0F4CA54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95AC48-E0C6-E14B-A022-D6F808D6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DB072-229F-D348-8A79-3D8557BE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1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C9D2B6-2210-4C43-B6C6-954074E2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E3454-5B6D-3440-A3EA-3D31925F8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278A1-5FD3-4D4D-8489-35AC015C0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4D419-A2E0-2143-89E7-57E8AEFC7AAF}" type="datetimeFigureOut">
              <a:rPr kumimoji="1" lang="ko-Kore-KR" altLang="en-US" smtClean="0"/>
              <a:t>2020. 7. 21.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6192A-8AEB-5644-A2C6-5BCB35FC1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24710C-CCF8-4A41-99F8-5543343F7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789DF-68E7-9A45-A6D3-E881B4B56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456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-scm.com/book/ko/v2/Git%EC%9D%98-%EA%B8%B0%EC%B4%88-%EC%88%98%EC%A0%95%ED%95%98%EA%B3%A0-%EC%A0%80%EC%9E%A5%EC%86%8C%EC%97%90-%EC%A0%80%EC%9E%A5%ED%95%98%EA%B8%B0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tif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Git-%EB%B8%8C%EB%9E%9C%EC%B9%98-%EB%B8%8C%EB%9E%9C%EC%B9%98%EB%9E%80-%EB%AC%B4%EC%97%87%EC%9D%B8%EA%B0%8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Git-%EB%B8%8C%EB%9E%9C%EC%B9%98-%EB%B8%8C%EB%9E%9C%EC%B9%98%EB%9E%80-%EB%AC%B4%EC%97%87%EC%9D%B8%EA%B0%8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Git%EC%9D%98-%EA%B8%B0%EC%B4%88-%EB%A6%AC%EB%AA%A8%ED%8A%B8-%EC%A0%80%EC%9E%A5%EC%86%8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%EC%8B%9C%EC%9E%91%ED%95%98%EA%B8%B0-Git-%EC%B5%9C%EC%B4%88-%EC%84%A4%EC%A0%9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-scm.com/book/ko/v2/Git%EC%9D%98-%EA%B8%B0%EC%B4%88-Git-Alia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ko/v2/Git-%EB%B8%8C%EB%9E%9C%EC%B9%98-Rebase-%ED%95%98%EA%B8%B0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46C38-AC1E-684B-82D0-465A86677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실무자가 알려주는 </a:t>
            </a:r>
            <a:r>
              <a:rPr kumimoji="1" lang="en-US" altLang="ko-KR" dirty="0"/>
              <a:t>Git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003D8-E7D5-C94D-B9FB-EC60412BB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유료 강의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327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CC152-4DBC-A64B-96EC-4B5FE9D2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Vue repository </a:t>
            </a:r>
            <a:r>
              <a:rPr lang="ko-KR" altLang="en-US" b="1" dirty="0" err="1"/>
              <a:t>실습내용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42CB7-1616-BB48-A0F7-B6C277CBC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/>
              <a:t>Clone </a:t>
            </a:r>
            <a:r>
              <a:rPr kumimoji="1" lang="ko-KR" altLang="en-US" dirty="0"/>
              <a:t>이후 수정해서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해볼까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Git push =&gt; </a:t>
            </a:r>
            <a:r>
              <a:rPr kumimoji="1" lang="ko-KR" altLang="en-US" dirty="0"/>
              <a:t>오픈소스라도 아무나 컨트리뷰터가 될 수 없습니다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63858-411F-3E4C-901D-B189EE2D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461638"/>
            <a:ext cx="7289800" cy="30793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66BD10-002A-B442-9F2B-8C5A49DFE186}"/>
              </a:ext>
            </a:extLst>
          </p:cNvPr>
          <p:cNvSpPr/>
          <p:nvPr/>
        </p:nvSpPr>
        <p:spPr>
          <a:xfrm>
            <a:off x="1041400" y="4749800"/>
            <a:ext cx="7200900" cy="62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4A26F54-14DB-BA4A-9B65-E26B8FE42E5F}"/>
              </a:ext>
            </a:extLst>
          </p:cNvPr>
          <p:cNvCxnSpPr/>
          <p:nvPr/>
        </p:nvCxnSpPr>
        <p:spPr>
          <a:xfrm>
            <a:off x="3549650" y="2727325"/>
            <a:ext cx="1092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52ADF4E-A5CB-D348-B157-0AD26B5D0565}"/>
              </a:ext>
            </a:extLst>
          </p:cNvPr>
          <p:cNvCxnSpPr/>
          <p:nvPr/>
        </p:nvCxnSpPr>
        <p:spPr>
          <a:xfrm>
            <a:off x="3549650" y="3883025"/>
            <a:ext cx="1092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823DE00-184F-2142-9F2D-FC7717F2102C}"/>
              </a:ext>
            </a:extLst>
          </p:cNvPr>
          <p:cNvCxnSpPr>
            <a:cxnSpLocks/>
          </p:cNvCxnSpPr>
          <p:nvPr/>
        </p:nvCxnSpPr>
        <p:spPr>
          <a:xfrm>
            <a:off x="3594100" y="4098925"/>
            <a:ext cx="109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995DC36-5180-4042-8D42-5CCB0CCC3D65}"/>
              </a:ext>
            </a:extLst>
          </p:cNvPr>
          <p:cNvCxnSpPr/>
          <p:nvPr/>
        </p:nvCxnSpPr>
        <p:spPr>
          <a:xfrm>
            <a:off x="3549650" y="5006975"/>
            <a:ext cx="1092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1802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F0391ED-CB4C-024C-8D61-F08BDF52D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459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CF13E5-700E-EF49-BC9A-4315815D7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788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4CA9DB3-F353-B34E-8D3A-B139E3D6E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F7D032-5025-394B-8CFE-0FB1AF4B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0" y="3162300"/>
            <a:ext cx="1993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688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5733D811-20DA-6648-9D36-C75FED53A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5738" y="1981200"/>
            <a:ext cx="8646224" cy="26360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B86593-2D2D-7A49-84EF-0E30A9BC805A}"/>
              </a:ext>
            </a:extLst>
          </p:cNvPr>
          <p:cNvSpPr/>
          <p:nvPr/>
        </p:nvSpPr>
        <p:spPr>
          <a:xfrm>
            <a:off x="1830038" y="3035300"/>
            <a:ext cx="8267700" cy="1493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285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64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D1C2F5-624C-C744-818D-25B3B58A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12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426363-FD48-194F-998A-38BCDA5E1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8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7FEE60-8BDC-6245-9EB4-6DEAED5CB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7931" y="1825625"/>
            <a:ext cx="7696138" cy="435133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847B0FC-D2B6-5041-AAAE-F610EFE78012}"/>
              </a:ext>
            </a:extLst>
          </p:cNvPr>
          <p:cNvSpPr/>
          <p:nvPr/>
        </p:nvSpPr>
        <p:spPr>
          <a:xfrm>
            <a:off x="5880100" y="4838700"/>
            <a:ext cx="1447800" cy="368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87254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D5E4EA-9A9D-D240-8D74-8EA09122C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57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ACE3B6-10A0-024C-950B-EEDC96AA2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53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95E1A7-69AA-544A-B1FE-C13557296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6859F-246C-B64F-B394-A5F1B9015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기본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E6C33-1DC4-A442-81BC-30D36CAD8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61583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DADC06-1D0E-1D4D-86A6-F1F7209BC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637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EF790-5704-E244-BADA-BEEF1069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0183355-65EF-2948-9503-19EB59908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139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7BB6B-20F6-3F4A-A5BA-04C8631F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(conflict)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189DAD7-0F05-3E4E-A8E3-5E118072D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2950" y="1305719"/>
            <a:ext cx="4737100" cy="100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5FE936-4E4C-B848-A6F9-83F352DC4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0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80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077D6-6495-724C-9224-8A2D3CE6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B42CD61-B330-AA45-A74D-7E6D2B657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47888"/>
            <a:ext cx="11125949" cy="23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8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077D6-6495-724C-9224-8A2D3CE6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</a:t>
            </a:r>
            <a:r>
              <a:rPr lang="ko-KR" altLang="en-US" b="1" dirty="0"/>
              <a:t>환경설정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E705DD3-C253-874E-8A8B-FC6A0CFE9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861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1723D-78F0-DB4A-AFA2-6620A99E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</a:t>
            </a:r>
            <a:r>
              <a:rPr lang="ko-KR" altLang="en-US" b="1" dirty="0"/>
              <a:t>환경설정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D09EAD-905E-A34F-8430-AD7CE1A86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409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9376-B405-9A43-9200-D2369500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Reset(soft)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5495DC-8ACF-744D-836C-6D0967689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119" y="1690688"/>
            <a:ext cx="10083762" cy="36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96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073CB-059C-9C41-9E3C-AF67B4E9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Reset(soft) 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C2A546D-1367-1846-A6DD-A40B69477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17500" y="1530350"/>
            <a:ext cx="6248400" cy="379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103868-7FB9-DE49-A816-1E6AB68B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1492250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9376-B405-9A43-9200-D2369500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Reset(mixed)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8D0990-F1CE-9D42-9AB6-96A3F3A56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99444"/>
            <a:ext cx="9955843" cy="32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206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79E60-2A68-FA48-BC3F-31ECE342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Reset(mixed) 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FD8630-17BF-0D48-A864-FB73B7F1C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52400" y="2204244"/>
            <a:ext cx="6248400" cy="379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E3EB99-36DA-0D43-A67E-869A2BEB4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2042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1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98ED7-CC17-5E47-82D5-6A691BF3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LifeCycle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84C61F-FBEC-8940-8648-6D048A6B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032500" cy="1295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756A65-66E1-FA4E-ACEE-7FB8DEA1098A}"/>
              </a:ext>
            </a:extLst>
          </p:cNvPr>
          <p:cNvSpPr/>
          <p:nvPr/>
        </p:nvSpPr>
        <p:spPr>
          <a:xfrm>
            <a:off x="989613" y="3244334"/>
            <a:ext cx="5259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Open Sans"/>
              </a:rPr>
              <a:t>출처</a:t>
            </a:r>
            <a:r>
              <a:rPr lang="en-US" altLang="ko-KR" dirty="0">
                <a:solidFill>
                  <a:srgbClr val="333333"/>
                </a:solidFill>
                <a:latin typeface="Open Sans"/>
              </a:rPr>
              <a:t>: </a:t>
            </a:r>
            <a:r>
              <a:rPr lang="en-US" altLang="ko-KR" dirty="0">
                <a:solidFill>
                  <a:srgbClr val="4183C4"/>
                </a:solidFill>
                <a:latin typeface="Open Sans"/>
                <a:hlinkClick r:id="rId4"/>
              </a:rPr>
              <a:t>2.2 </a:t>
            </a:r>
            <a:r>
              <a:rPr lang="en" altLang="ko-Kore-KR" dirty="0">
                <a:solidFill>
                  <a:srgbClr val="4183C4"/>
                </a:solidFill>
                <a:latin typeface="Open Sans"/>
                <a:hlinkClick r:id="rId4"/>
              </a:rPr>
              <a:t>Git</a:t>
            </a:r>
            <a:r>
              <a:rPr lang="ko-KR" altLang="en-US" dirty="0">
                <a:solidFill>
                  <a:srgbClr val="4183C4"/>
                </a:solidFill>
                <a:latin typeface="Open Sans"/>
                <a:hlinkClick r:id="rId4"/>
              </a:rPr>
              <a:t>의 기초 </a:t>
            </a:r>
            <a:r>
              <a:rPr lang="en-US" altLang="ko-KR" dirty="0">
                <a:solidFill>
                  <a:srgbClr val="4183C4"/>
                </a:solidFill>
                <a:latin typeface="Open Sans"/>
                <a:hlinkClick r:id="rId4"/>
              </a:rPr>
              <a:t>- </a:t>
            </a:r>
            <a:r>
              <a:rPr lang="ko-KR" altLang="en-US" dirty="0">
                <a:solidFill>
                  <a:srgbClr val="4183C4"/>
                </a:solidFill>
                <a:latin typeface="Open Sans"/>
                <a:hlinkClick r:id="rId4"/>
              </a:rPr>
              <a:t>수정하고 저장소에 저장하기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10" name="Picture 2" descr="lifecyle">
            <a:extLst>
              <a:ext uri="{FF2B5EF4-FFF2-40B4-BE49-F238E27FC236}">
                <a16:creationId xmlns:a16="http://schemas.microsoft.com/office/drawing/2014/main" id="{E58AA57E-EAB3-DA40-820E-B49276F7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34" y="3613666"/>
            <a:ext cx="6475466" cy="2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073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9376-B405-9A43-9200-D2369500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(hard)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34AA1A-1FAE-D442-AD0C-B361F1F8B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7996" y="2012950"/>
            <a:ext cx="10056007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869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E4D73-4916-C040-81DB-7FE55398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(hard) -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C17CC5-0D5E-BC4E-9E3C-287B62DFC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02644"/>
            <a:ext cx="62484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44DBD7-0ABB-D143-941F-8D4E1120F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032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9376-B405-9A43-9200-D2369500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Reset</a:t>
            </a:r>
            <a:r>
              <a:rPr lang="en-US" altLang="ko-KR" b="1" dirty="0"/>
              <a:t>(hard) -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2CC64A-71CA-F641-A366-98DC96A04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2102644"/>
            <a:ext cx="62484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0F338B-D72E-984B-956E-95733D30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971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0D819-2729-634D-83C9-5ACCEF12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cherry-pick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F9034B-2799-1A4B-970F-A5BD619E6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818" y="1828800"/>
            <a:ext cx="10109532" cy="24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35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0D819-2729-634D-83C9-5ACCEF12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cherry-pick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1B159A-241B-8D48-91B6-2C6AA9EF1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02644"/>
            <a:ext cx="6248400" cy="379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A7DDB0-3B43-B245-B216-060240BC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2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0D819-2729-634D-83C9-5ACCEF12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cherry-pick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E67231D-57CF-324C-9E5E-9BED7DFA5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6200" y="2210594"/>
            <a:ext cx="4419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028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F52D-059C-1D43-98B1-5AE222B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tag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5186B4E-7E12-AB49-9291-29AB57125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6502"/>
            <a:ext cx="10807440" cy="33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873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F52D-059C-1D43-98B1-5AE222B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Tag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C189FA-9FD9-C74F-BE19-13B84E4B5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712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F52D-059C-1D43-98B1-5AE222B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Tag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E5BE90-5649-4C49-BA0A-AA005DE03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922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F52D-059C-1D43-98B1-5AE222B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Tag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8DA08AE-09E4-DB4A-8A66-63B10250E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</a:t>
            </a:r>
            <a:r>
              <a:rPr kumimoji="1" lang="en-US" altLang="ko-Kore-KR" dirty="0" err="1"/>
              <a:t>LifeCycle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8F12E-F250-9047-BD57-5E1892F1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altLang="ko-Kore-KR" dirty="0"/>
              <a:t>Untracked</a:t>
            </a:r>
          </a:p>
          <a:p>
            <a:pPr lvl="1"/>
            <a:r>
              <a:rPr lang="en" altLang="ko-Kore-KR" dirty="0"/>
              <a:t>Git</a:t>
            </a:r>
            <a:r>
              <a:rPr lang="ko-KR" altLang="en-US" dirty="0"/>
              <a:t>과 아무 상관이 없는 상태</a:t>
            </a:r>
          </a:p>
          <a:p>
            <a:pPr lvl="1"/>
            <a:r>
              <a:rPr lang="ko-KR" altLang="en-US" dirty="0"/>
              <a:t>따라서 </a:t>
            </a:r>
            <a:r>
              <a:rPr lang="en" altLang="ko-Kore-KR" dirty="0"/>
              <a:t>Git</a:t>
            </a:r>
            <a:r>
              <a:rPr lang="ko-KR" altLang="en-US" dirty="0"/>
              <a:t>이 대상 파일을 관리하지 못함</a:t>
            </a:r>
          </a:p>
          <a:p>
            <a:pPr lvl="1"/>
            <a:r>
              <a:rPr lang="ko-KR" altLang="en-US" dirty="0"/>
              <a:t>최초 </a:t>
            </a:r>
            <a:r>
              <a:rPr lang="en" altLang="ko-Kore-KR" dirty="0"/>
              <a:t>add</a:t>
            </a:r>
            <a:r>
              <a:rPr lang="ko-KR" altLang="en-US" dirty="0" err="1"/>
              <a:t>를</a:t>
            </a:r>
            <a:r>
              <a:rPr lang="ko-KR" altLang="en-US" dirty="0"/>
              <a:t> 해줘야 </a:t>
            </a:r>
            <a:r>
              <a:rPr lang="en" altLang="ko-Kore-KR" dirty="0"/>
              <a:t>Git</a:t>
            </a:r>
            <a:r>
              <a:rPr lang="ko-KR" altLang="en-US" dirty="0"/>
              <a:t>의 관리 대상이 됨</a:t>
            </a:r>
          </a:p>
          <a:p>
            <a:pPr lvl="1"/>
            <a:r>
              <a:rPr lang="en" altLang="ko-Kore-KR" dirty="0"/>
              <a:t>Git</a:t>
            </a:r>
            <a:r>
              <a:rPr lang="ko-KR" altLang="en-US" dirty="0"/>
              <a:t>이 관리하는 파일을 삭제하면 </a:t>
            </a:r>
            <a:r>
              <a:rPr lang="en" altLang="ko-Kore-KR" dirty="0"/>
              <a:t>Untracked</a:t>
            </a:r>
            <a:r>
              <a:rPr lang="ko-KR" altLang="en-US" dirty="0"/>
              <a:t>가 됨</a:t>
            </a:r>
          </a:p>
          <a:p>
            <a:r>
              <a:rPr lang="en" altLang="ko-Kore-KR" dirty="0"/>
              <a:t>Unmodified</a:t>
            </a:r>
          </a:p>
          <a:p>
            <a:pPr lvl="1"/>
            <a:r>
              <a:rPr lang="ko-KR" altLang="en-US" dirty="0"/>
              <a:t>깃이 코드 저장이 완료된 상태</a:t>
            </a:r>
          </a:p>
          <a:p>
            <a:pPr lvl="1"/>
            <a:r>
              <a:rPr lang="en" altLang="ko-Kore-KR" dirty="0"/>
              <a:t>Staged </a:t>
            </a:r>
            <a:r>
              <a:rPr lang="ko-KR" altLang="en-US" dirty="0"/>
              <a:t>상태에서 </a:t>
            </a:r>
            <a:r>
              <a:rPr lang="en" altLang="ko-Kore-KR" dirty="0"/>
              <a:t>commit</a:t>
            </a:r>
            <a:r>
              <a:rPr lang="ko-KR" altLang="en-US" dirty="0"/>
              <a:t>을 하면 </a:t>
            </a:r>
            <a:r>
              <a:rPr lang="en" altLang="ko-Kore-KR" dirty="0"/>
              <a:t>Unmodified</a:t>
            </a:r>
            <a:r>
              <a:rPr lang="ko-KR" altLang="en-US" dirty="0"/>
              <a:t>가 됨</a:t>
            </a:r>
          </a:p>
          <a:p>
            <a:r>
              <a:rPr lang="en" altLang="ko-Kore-KR" dirty="0"/>
              <a:t>Modified</a:t>
            </a:r>
          </a:p>
          <a:p>
            <a:pPr lvl="1"/>
            <a:r>
              <a:rPr lang="en" altLang="ko-Kore-KR" dirty="0"/>
              <a:t>Git</a:t>
            </a:r>
            <a:r>
              <a:rPr lang="ko-KR" altLang="en-US" dirty="0" err="1"/>
              <a:t>으로</a:t>
            </a:r>
            <a:r>
              <a:rPr lang="ko-KR" altLang="en-US" dirty="0"/>
              <a:t> 관리되고 있던 코드를 수정하여 변경이 일어난 상태</a:t>
            </a:r>
          </a:p>
          <a:p>
            <a:pPr lvl="1"/>
            <a:r>
              <a:rPr lang="en" altLang="ko-Kore-KR" dirty="0" err="1"/>
              <a:t>Unmofieid</a:t>
            </a:r>
            <a:r>
              <a:rPr lang="en" altLang="ko-Kore-KR" dirty="0"/>
              <a:t> </a:t>
            </a:r>
            <a:r>
              <a:rPr lang="ko-KR" altLang="en-US" dirty="0"/>
              <a:t>상태인 파일을 수정하면 </a:t>
            </a:r>
            <a:r>
              <a:rPr lang="en" altLang="ko-Kore-KR" dirty="0"/>
              <a:t>Modified</a:t>
            </a:r>
            <a:r>
              <a:rPr lang="ko-KR" altLang="en-US" dirty="0"/>
              <a:t>가 됨</a:t>
            </a:r>
          </a:p>
          <a:p>
            <a:pPr lvl="1"/>
            <a:r>
              <a:rPr lang="en" altLang="ko-Kore-KR" dirty="0"/>
              <a:t>commit </a:t>
            </a:r>
            <a:r>
              <a:rPr lang="ko-KR" altLang="en-US" dirty="0"/>
              <a:t>할 수 없음</a:t>
            </a:r>
            <a:r>
              <a:rPr lang="en-US" altLang="ko-KR" dirty="0"/>
              <a:t>. </a:t>
            </a:r>
            <a:r>
              <a:rPr lang="en" altLang="ko-Kore-KR" dirty="0"/>
              <a:t>commit </a:t>
            </a:r>
            <a:r>
              <a:rPr lang="ko-KR" altLang="en-US" dirty="0"/>
              <a:t>하려면 </a:t>
            </a:r>
            <a:r>
              <a:rPr lang="en" altLang="ko-Kore-KR" dirty="0"/>
              <a:t>Staged </a:t>
            </a:r>
            <a:r>
              <a:rPr lang="ko-KR" altLang="en-US" dirty="0"/>
              <a:t>상태가 </a:t>
            </a:r>
            <a:r>
              <a:rPr lang="ko-KR" altLang="en-US" dirty="0" err="1"/>
              <a:t>되야함</a:t>
            </a:r>
            <a:endParaRPr lang="ko-KR" altLang="en-US" dirty="0"/>
          </a:p>
          <a:p>
            <a:r>
              <a:rPr lang="en" altLang="ko-Kore-KR" dirty="0"/>
              <a:t>Staged</a:t>
            </a:r>
          </a:p>
          <a:p>
            <a:pPr lvl="1"/>
            <a:r>
              <a:rPr lang="ko-KR" altLang="en-US" dirty="0"/>
              <a:t>이제 코드를 저장해도 좋다는</a:t>
            </a:r>
            <a:r>
              <a:rPr lang="en-US" altLang="ko-KR" dirty="0"/>
              <a:t>(</a:t>
            </a:r>
            <a:r>
              <a:rPr lang="en" altLang="ko-Kore-KR" dirty="0"/>
              <a:t>commit</a:t>
            </a:r>
            <a:r>
              <a:rPr lang="ko-KR" altLang="en-US" dirty="0"/>
              <a:t>이 가능한</a:t>
            </a:r>
            <a:r>
              <a:rPr lang="en-US" altLang="ko-KR" dirty="0"/>
              <a:t>) </a:t>
            </a:r>
            <a:r>
              <a:rPr lang="ko-KR" altLang="en-US" dirty="0"/>
              <a:t>상태</a:t>
            </a:r>
          </a:p>
          <a:p>
            <a:pPr lvl="1"/>
            <a:r>
              <a:rPr lang="en" altLang="ko-Kore-KR" dirty="0"/>
              <a:t>Untracked/Modified </a:t>
            </a:r>
            <a:r>
              <a:rPr lang="ko-KR" altLang="en-US" dirty="0"/>
              <a:t>상태인 파일을 </a:t>
            </a:r>
            <a:r>
              <a:rPr lang="en" altLang="ko-Kore-KR" dirty="0"/>
              <a:t>add </a:t>
            </a:r>
            <a:r>
              <a:rPr lang="ko-KR" altLang="en-US" dirty="0"/>
              <a:t>하면 </a:t>
            </a:r>
            <a:r>
              <a:rPr lang="en" altLang="ko-Kore-KR" dirty="0"/>
              <a:t>Staged</a:t>
            </a:r>
            <a:r>
              <a:rPr lang="ko-KR" altLang="en-US" dirty="0"/>
              <a:t>가 됨</a:t>
            </a:r>
          </a:p>
          <a:p>
            <a:endParaRPr kumimoji="1" lang="ko-Kore-KR" altLang="en-US" dirty="0"/>
          </a:p>
        </p:txBody>
      </p:sp>
      <p:pic>
        <p:nvPicPr>
          <p:cNvPr id="5" name="Picture 2" descr="lifecyle">
            <a:extLst>
              <a:ext uri="{FF2B5EF4-FFF2-40B4-BE49-F238E27FC236}">
                <a16:creationId xmlns:a16="http://schemas.microsoft.com/office/drawing/2014/main" id="{9EEBCC83-2CF1-9945-B7CF-3DFA2441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34" y="133603"/>
            <a:ext cx="6475466" cy="2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19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status</a:t>
            </a:r>
            <a:br>
              <a:rPr kumimoji="1" lang="en-US" altLang="ko-Kore-KR" dirty="0"/>
            </a:b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44966-6E2A-424C-86F0-D03AB3A5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749" y="123092"/>
            <a:ext cx="6658051" cy="66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Git status</a:t>
            </a:r>
            <a:br>
              <a:rPr kumimoji="1" lang="en-US" altLang="ko-Kore-KR" dirty="0"/>
            </a:br>
            <a:r>
              <a:rPr kumimoji="1" lang="ko-KR" altLang="en-US" dirty="0"/>
              <a:t>실습</a:t>
            </a:r>
            <a:br>
              <a:rPr kumimoji="1" lang="en-US" altLang="ko-KR" dirty="0"/>
            </a:b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12C020-5FD9-384B-A183-CCA9C7AF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266701"/>
            <a:ext cx="5629137" cy="154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46A9DD-0DC3-6B43-A8C6-98920522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356966"/>
            <a:ext cx="5372100" cy="1841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B3729-CC2F-5243-A495-42AA2F143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100" y="4648200"/>
            <a:ext cx="5778500" cy="220980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F57FDC45-F32D-5541-9596-E662B355ECD0}"/>
              </a:ext>
            </a:extLst>
          </p:cNvPr>
          <p:cNvCxnSpPr/>
          <p:nvPr/>
        </p:nvCxnSpPr>
        <p:spPr>
          <a:xfrm>
            <a:off x="8305800" y="2882900"/>
            <a:ext cx="4953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CDA1750-E867-0443-8DA2-B0C713CF7961}"/>
              </a:ext>
            </a:extLst>
          </p:cNvPr>
          <p:cNvCxnSpPr>
            <a:cxnSpLocks/>
          </p:cNvCxnSpPr>
          <p:nvPr/>
        </p:nvCxnSpPr>
        <p:spPr>
          <a:xfrm>
            <a:off x="8305800" y="2578100"/>
            <a:ext cx="10414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BCAC40F-EC59-564F-8BDB-F7C4169C0D30}"/>
              </a:ext>
            </a:extLst>
          </p:cNvPr>
          <p:cNvCxnSpPr>
            <a:cxnSpLocks/>
          </p:cNvCxnSpPr>
          <p:nvPr/>
        </p:nvCxnSpPr>
        <p:spPr>
          <a:xfrm>
            <a:off x="8305800" y="5854700"/>
            <a:ext cx="4953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D1327D9-52CF-8646-AEFF-3EBAFFAFB619}"/>
              </a:ext>
            </a:extLst>
          </p:cNvPr>
          <p:cNvCxnSpPr>
            <a:cxnSpLocks/>
          </p:cNvCxnSpPr>
          <p:nvPr/>
        </p:nvCxnSpPr>
        <p:spPr>
          <a:xfrm>
            <a:off x="8305800" y="4978400"/>
            <a:ext cx="18064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58A4B2B-DCE5-3E42-B9E1-83BE8B5F9C37}"/>
              </a:ext>
            </a:extLst>
          </p:cNvPr>
          <p:cNvCxnSpPr>
            <a:cxnSpLocks/>
          </p:cNvCxnSpPr>
          <p:nvPr/>
        </p:nvCxnSpPr>
        <p:spPr>
          <a:xfrm>
            <a:off x="7372350" y="546100"/>
            <a:ext cx="10414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5FF51D-A7CD-4A4F-B4F8-61348BA2FBFE}"/>
              </a:ext>
            </a:extLst>
          </p:cNvPr>
          <p:cNvSpPr txBox="1"/>
          <p:nvPr/>
        </p:nvSpPr>
        <p:spPr>
          <a:xfrm>
            <a:off x="952500" y="2209800"/>
            <a:ext cx="227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St</a:t>
            </a:r>
            <a:r>
              <a:rPr kumimoji="1" lang="ko-Kore-KR" altLang="en-US" dirty="0"/>
              <a:t>로  파일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상태 확인하기</a:t>
            </a:r>
          </a:p>
        </p:txBody>
      </p:sp>
    </p:spTree>
    <p:extLst>
      <p:ext uri="{BB962C8B-B14F-4D97-AF65-F5344CB8AC3E}">
        <p14:creationId xmlns:p14="http://schemas.microsoft.com/office/powerpoint/2010/main" val="2373830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dirty="0"/>
              <a:t>Git status</a:t>
            </a:r>
            <a:r>
              <a:rPr kumimoji="1" lang="ko-KR" altLang="en-US" sz="3200" dirty="0"/>
              <a:t> 실습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vi/vim </a:t>
            </a:r>
            <a:r>
              <a:rPr kumimoji="1" lang="ko-KR" altLang="en-US" sz="3200" dirty="0"/>
              <a:t>에디터로 파일 수정하는 법</a:t>
            </a:r>
            <a:r>
              <a:rPr kumimoji="1" lang="en-US" altLang="ko-KR" sz="3200" dirty="0"/>
              <a:t>)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8F12E-F250-9047-BD57-5E1892F1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열기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누르고 수정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esc</a:t>
            </a:r>
          </a:p>
          <a:p>
            <a:pPr marL="0" indent="0">
              <a:buNone/>
            </a:pPr>
            <a:r>
              <a:rPr kumimoji="1" lang="en-US" altLang="ko-KR" dirty="0" err="1"/>
              <a:t>wq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 종료                                  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79425E-BEF5-6A4B-BF9E-383581D9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27" y="1854467"/>
            <a:ext cx="1117600" cy="279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7A9DAE-45C4-7543-B6FE-E3E54BE13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429" y="2389766"/>
            <a:ext cx="1117600" cy="1210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BAC1A9-CD6F-0441-A288-FD0800F17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429" y="4001294"/>
            <a:ext cx="1416996" cy="26535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3B703-54AA-6C4B-B79A-0829E183B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49" y="3676102"/>
            <a:ext cx="5327559" cy="1782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8E4419-BF95-734F-A59F-223E1A9BEF3D}"/>
              </a:ext>
            </a:extLst>
          </p:cNvPr>
          <p:cNvSpPr txBox="1"/>
          <p:nvPr/>
        </p:nvSpPr>
        <p:spPr>
          <a:xfrm>
            <a:off x="6794500" y="2995066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4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 err="1"/>
              <a:t>st</a:t>
            </a:r>
            <a:r>
              <a:rPr kumimoji="1" lang="ko-KR" altLang="en-US" sz="2400" b="1" dirty="0"/>
              <a:t>로 </a:t>
            </a:r>
            <a:r>
              <a:rPr kumimoji="1" lang="en-US" altLang="ko-KR" sz="2400" b="1" dirty="0" err="1"/>
              <a:t>modifed</a:t>
            </a:r>
            <a:r>
              <a:rPr kumimoji="1" lang="ko-KR" altLang="en-US" sz="2400" b="1" dirty="0"/>
              <a:t> 확인</a:t>
            </a:r>
            <a:endParaRPr kumimoji="1" lang="ko-Kore-KR" altLang="en-US" sz="2400" b="1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CEB86D2-E57F-1940-9CED-CF46AC9EB38F}"/>
              </a:ext>
            </a:extLst>
          </p:cNvPr>
          <p:cNvCxnSpPr>
            <a:cxnSpLocks/>
          </p:cNvCxnSpPr>
          <p:nvPr/>
        </p:nvCxnSpPr>
        <p:spPr>
          <a:xfrm>
            <a:off x="3482927" y="6629394"/>
            <a:ext cx="10414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4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log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8F12E-F250-9047-BD57-5E1892F1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히스토리를</a:t>
            </a:r>
            <a:r>
              <a:rPr lang="ko-KR" altLang="en-US" dirty="0"/>
              <a:t> 조회하는 명령어</a:t>
            </a:r>
          </a:p>
          <a:p>
            <a:r>
              <a:rPr lang="ko-KR" altLang="en-US" dirty="0" err="1"/>
              <a:t>커밋</a:t>
            </a:r>
            <a:r>
              <a:rPr lang="ko-KR" altLang="en-US" dirty="0"/>
              <a:t> 단위로 </a:t>
            </a:r>
            <a:r>
              <a:rPr lang="ko-KR" altLang="en-US" dirty="0" err="1"/>
              <a:t>히스토리가</a:t>
            </a:r>
            <a:r>
              <a:rPr lang="ko-KR" altLang="en-US" dirty="0"/>
              <a:t> 쌓임</a:t>
            </a:r>
          </a:p>
          <a:p>
            <a:r>
              <a:rPr lang="en" altLang="ko-Kore-KR" dirty="0"/>
              <a:t>log</a:t>
            </a:r>
            <a:r>
              <a:rPr lang="ko-KR" altLang="en-US" dirty="0" err="1"/>
              <a:t>를</a:t>
            </a:r>
            <a:r>
              <a:rPr lang="ko-KR" altLang="en-US" dirty="0"/>
              <a:t> 볼 줄 알아야 </a:t>
            </a:r>
            <a:r>
              <a:rPr lang="en" altLang="ko-Kore-KR" dirty="0"/>
              <a:t>develop, release, hotfix </a:t>
            </a:r>
            <a:r>
              <a:rPr lang="ko-KR" altLang="en-US" dirty="0"/>
              <a:t>등 </a:t>
            </a:r>
            <a:r>
              <a:rPr lang="ko-KR" altLang="en-US" dirty="0" err="1"/>
              <a:t>브랜치가</a:t>
            </a:r>
            <a:r>
              <a:rPr lang="ko-KR" altLang="en-US" dirty="0"/>
              <a:t> 난무할 때 </a:t>
            </a:r>
            <a:r>
              <a:rPr lang="en" altLang="ko-Kore-KR" dirty="0"/>
              <a:t>merge </a:t>
            </a:r>
            <a:r>
              <a:rPr lang="ko-KR" altLang="en-US" dirty="0"/>
              <a:t>방향이나 순서를 이해할 수 있음</a:t>
            </a:r>
          </a:p>
          <a:p>
            <a:r>
              <a:rPr lang="ko-KR" altLang="en-US" dirty="0"/>
              <a:t>위에 있는 것이 최신</a:t>
            </a:r>
            <a:r>
              <a:rPr lang="en-US" altLang="ko-KR" dirty="0"/>
              <a:t>, </a:t>
            </a:r>
            <a:r>
              <a:rPr lang="ko-KR" altLang="en-US" dirty="0"/>
              <a:t>아래 있을 수록 예전 </a:t>
            </a:r>
            <a:r>
              <a:rPr lang="ko-KR" altLang="en-US" dirty="0" err="1"/>
              <a:t>커밋</a:t>
            </a:r>
            <a:endParaRPr lang="ko-KR" altLang="en-US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A2134-9F35-2042-B800-87CB26E6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0663"/>
            <a:ext cx="9937338" cy="19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B2FDA-B9D9-F247-A631-CE03F166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log</a:t>
            </a:r>
            <a:r>
              <a:rPr kumimoji="1" lang="ko-KR" altLang="en-US" dirty="0"/>
              <a:t> 실습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8F12E-F250-9047-BD57-5E1892F1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히스토리를</a:t>
            </a:r>
            <a:r>
              <a:rPr lang="ko-KR" altLang="en-US" dirty="0"/>
              <a:t> 조회하는 명령어</a:t>
            </a:r>
          </a:p>
          <a:p>
            <a:r>
              <a:rPr lang="ko-KR" altLang="en-US" dirty="0" err="1"/>
              <a:t>커밋</a:t>
            </a:r>
            <a:r>
              <a:rPr lang="ko-KR" altLang="en-US" dirty="0"/>
              <a:t> 단위로 </a:t>
            </a:r>
            <a:r>
              <a:rPr lang="ko-KR" altLang="en-US" dirty="0" err="1"/>
              <a:t>히스토리가</a:t>
            </a:r>
            <a:r>
              <a:rPr lang="ko-KR" altLang="en-US" dirty="0"/>
              <a:t> 쌓임</a:t>
            </a:r>
          </a:p>
          <a:p>
            <a:r>
              <a:rPr lang="en" altLang="ko-Kore-KR" dirty="0"/>
              <a:t>log</a:t>
            </a:r>
            <a:r>
              <a:rPr lang="ko-KR" altLang="en-US" dirty="0" err="1"/>
              <a:t>를</a:t>
            </a:r>
            <a:r>
              <a:rPr lang="ko-KR" altLang="en-US" dirty="0"/>
              <a:t> 볼 줄 알아야 </a:t>
            </a:r>
            <a:r>
              <a:rPr lang="en" altLang="ko-Kore-KR" dirty="0"/>
              <a:t>develop, release, hotfix </a:t>
            </a:r>
            <a:r>
              <a:rPr lang="ko-KR" altLang="en-US" dirty="0"/>
              <a:t>등 </a:t>
            </a:r>
            <a:r>
              <a:rPr lang="ko-KR" altLang="en-US" dirty="0" err="1"/>
              <a:t>브랜치가</a:t>
            </a:r>
            <a:r>
              <a:rPr lang="ko-KR" altLang="en-US" dirty="0"/>
              <a:t> 난무할 때 </a:t>
            </a:r>
            <a:r>
              <a:rPr lang="en" altLang="ko-Kore-KR" dirty="0"/>
              <a:t>merge </a:t>
            </a:r>
            <a:r>
              <a:rPr lang="ko-KR" altLang="en-US" dirty="0"/>
              <a:t>방향이나 순서를 이해할 수 있음</a:t>
            </a:r>
          </a:p>
          <a:p>
            <a:r>
              <a:rPr lang="ko-KR" altLang="en-US" dirty="0"/>
              <a:t>위에 있는 것이 최신</a:t>
            </a:r>
            <a:r>
              <a:rPr lang="en-US" altLang="ko-KR" dirty="0"/>
              <a:t>, </a:t>
            </a:r>
            <a:r>
              <a:rPr lang="ko-KR" altLang="en-US" dirty="0"/>
              <a:t>아래 있을 수록 예전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ko-KR" altLang="en-US" dirty="0" err="1"/>
              <a:t>해쉬</a:t>
            </a:r>
            <a:r>
              <a:rPr lang="ko-KR" altLang="en-US" dirty="0"/>
              <a:t> 확인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8D37F9-BDCF-2A4E-91CB-DF5C89ACD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76" y="4896592"/>
            <a:ext cx="9662724" cy="1120876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C228D7F-ADA8-B24F-BE11-90328A471A0F}"/>
              </a:ext>
            </a:extLst>
          </p:cNvPr>
          <p:cNvCxnSpPr>
            <a:cxnSpLocks/>
          </p:cNvCxnSpPr>
          <p:nvPr/>
        </p:nvCxnSpPr>
        <p:spPr>
          <a:xfrm>
            <a:off x="1119576" y="5941268"/>
            <a:ext cx="18064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FDA2424-EA31-E442-B50B-132FE565544C}"/>
              </a:ext>
            </a:extLst>
          </p:cNvPr>
          <p:cNvCxnSpPr>
            <a:cxnSpLocks/>
          </p:cNvCxnSpPr>
          <p:nvPr/>
        </p:nvCxnSpPr>
        <p:spPr>
          <a:xfrm>
            <a:off x="1119576" y="5598368"/>
            <a:ext cx="18064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87FD8-CE92-4049-95C8-C68A7AF4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add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1FCCDA-8DF6-714C-95B4-70E43A1FE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438971" cy="1813550"/>
          </a:xfrm>
          <a:prstGeom prst="rect">
            <a:avLst/>
          </a:prstGeom>
        </p:spPr>
      </p:pic>
      <p:pic>
        <p:nvPicPr>
          <p:cNvPr id="5" name="Picture 2" descr="lifecyle">
            <a:extLst>
              <a:ext uri="{FF2B5EF4-FFF2-40B4-BE49-F238E27FC236}">
                <a16:creationId xmlns:a16="http://schemas.microsoft.com/office/drawing/2014/main" id="{68903536-3046-4B47-ABD9-68DBC701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57" y="3655016"/>
            <a:ext cx="6475466" cy="2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16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3E460-F7FA-2E43-B2E4-5B0637D5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카카오</a:t>
            </a:r>
            <a:r>
              <a:rPr kumimoji="1" lang="ko-KR" altLang="en-US" dirty="0"/>
              <a:t> 개발자가 알려주는 깃 실습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2CEE5BC-1997-A34B-BCD8-F7ADDB783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7931" y="1825625"/>
            <a:ext cx="76961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58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81458-BE1D-2744-971E-B9C9DB25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add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5471F-817C-E14D-A227-625EB12B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43" y="1305937"/>
            <a:ext cx="8490626" cy="54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44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77C8B-7992-A243-9CF1-BB0E1D68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Git add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153FAA-2427-6143-9C6E-68B6317DE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310" y="1432401"/>
            <a:ext cx="8663607" cy="53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5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21A0D-5965-8344-9253-479B28E2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(ci)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31DC38-5EDC-2E44-8A04-F2A7B7D5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412" y="1379402"/>
            <a:ext cx="11093887" cy="2122555"/>
          </a:xfrm>
          <a:prstGeom prst="rect">
            <a:avLst/>
          </a:prstGeom>
        </p:spPr>
      </p:pic>
      <p:pic>
        <p:nvPicPr>
          <p:cNvPr id="5" name="Picture 2" descr="lifecyle">
            <a:extLst>
              <a:ext uri="{FF2B5EF4-FFF2-40B4-BE49-F238E27FC236}">
                <a16:creationId xmlns:a16="http://schemas.microsoft.com/office/drawing/2014/main" id="{03A05082-956F-B047-B331-1373230F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34" y="3180669"/>
            <a:ext cx="6475466" cy="2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5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4668C-0B10-B84D-A282-75FB02B8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(ci)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3E4D83A-99B9-374F-8A68-60FDE231E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387" y="1690688"/>
            <a:ext cx="8997043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32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6BD26-5B91-EA43-8C39-984F979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(ci)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4B42AD-9205-824D-83A3-42B21DE47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204" y="1842699"/>
            <a:ext cx="10788144" cy="40814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2560F0-6B77-7C40-829C-90DC6EA71815}"/>
              </a:ext>
            </a:extLst>
          </p:cNvPr>
          <p:cNvSpPr/>
          <p:nvPr/>
        </p:nvSpPr>
        <p:spPr>
          <a:xfrm>
            <a:off x="1021404" y="2451370"/>
            <a:ext cx="3424136" cy="41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8CE81F0-BFF7-A145-906A-AB5FC3253AD2}"/>
              </a:ext>
            </a:extLst>
          </p:cNvPr>
          <p:cNvCxnSpPr>
            <a:cxnSpLocks/>
          </p:cNvCxnSpPr>
          <p:nvPr/>
        </p:nvCxnSpPr>
        <p:spPr>
          <a:xfrm>
            <a:off x="1717472" y="50419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30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6BD26-5B91-EA43-8C39-984F979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(ci)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482A24-FBE1-104C-8E8B-D00A14AB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965" y="1619647"/>
            <a:ext cx="8994065" cy="3618706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8B708AB-DBE0-6940-8108-45C73D0B9726}"/>
              </a:ext>
            </a:extLst>
          </p:cNvPr>
          <p:cNvCxnSpPr>
            <a:cxnSpLocks/>
          </p:cNvCxnSpPr>
          <p:nvPr/>
        </p:nvCxnSpPr>
        <p:spPr>
          <a:xfrm>
            <a:off x="1031672" y="45085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550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6BD26-5B91-EA43-8C39-984F979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commit </a:t>
            </a:r>
            <a:br>
              <a:rPr lang="en-US" altLang="ko-Kore-KR" b="1" dirty="0"/>
            </a:br>
            <a:r>
              <a:rPr lang="en-US" altLang="ko-KR" b="1" dirty="0"/>
              <a:t>--amend</a:t>
            </a:r>
            <a:r>
              <a:rPr lang="ko-KR" altLang="en-US" b="1" dirty="0"/>
              <a:t> 실습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1F7109-BC13-CB48-AC2C-CEE669C9B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86" y="1482201"/>
            <a:ext cx="6413500" cy="109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DA235-AF5C-1449-9595-DBECF1E14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527" y="3305715"/>
            <a:ext cx="6096000" cy="292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35621A-9DBD-404C-B7C3-39DE06607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29" y="4175395"/>
            <a:ext cx="1409700" cy="50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65685C-082F-F545-934A-C83F2D5A0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627" y="4035695"/>
            <a:ext cx="3746500" cy="787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7070B8-175A-E544-B73A-3F4A50F1C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986" y="5400675"/>
            <a:ext cx="6540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C486C-2871-E94B-812D-8BC31B4966AC}"/>
              </a:ext>
            </a:extLst>
          </p:cNvPr>
          <p:cNvSpPr txBox="1"/>
          <p:nvPr/>
        </p:nvSpPr>
        <p:spPr>
          <a:xfrm>
            <a:off x="7015391" y="658574"/>
            <a:ext cx="28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로그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히스토리</a:t>
            </a:r>
            <a:r>
              <a:rPr kumimoji="1" lang="ko-KR" altLang="en-US" dirty="0"/>
              <a:t> 확인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D31D6-93A7-D349-8153-2B9F1260E22B}"/>
              </a:ext>
            </a:extLst>
          </p:cNvPr>
          <p:cNvSpPr txBox="1"/>
          <p:nvPr/>
        </p:nvSpPr>
        <p:spPr>
          <a:xfrm>
            <a:off x="6909099" y="2807764"/>
            <a:ext cx="310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--</a:t>
            </a:r>
            <a:r>
              <a:rPr kumimoji="1" lang="ko-KR" altLang="en-US" dirty="0"/>
              <a:t> 마지막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메세지를</a:t>
            </a:r>
            <a:r>
              <a:rPr kumimoji="1" lang="ko-KR" altLang="en-US" dirty="0"/>
              <a:t> 수정</a:t>
            </a:r>
            <a:endParaRPr kumimoji="1" lang="ko-Kore-KR" altLang="en-US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DA4FB7E8-9172-BA43-B414-76B1F18040FD}"/>
              </a:ext>
            </a:extLst>
          </p:cNvPr>
          <p:cNvSpPr/>
          <p:nvPr/>
        </p:nvSpPr>
        <p:spPr>
          <a:xfrm>
            <a:off x="6615025" y="4175395"/>
            <a:ext cx="813917" cy="5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F27FB-BADD-0241-A4E5-B702846C2DF0}"/>
              </a:ext>
            </a:extLst>
          </p:cNvPr>
          <p:cNvSpPr txBox="1"/>
          <p:nvPr/>
        </p:nvSpPr>
        <p:spPr>
          <a:xfrm>
            <a:off x="6511174" y="3771789"/>
            <a:ext cx="310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변경됨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B5ED7-D893-3D49-A2AE-3C921987330A}"/>
              </a:ext>
            </a:extLst>
          </p:cNvPr>
          <p:cNvSpPr txBox="1"/>
          <p:nvPr/>
        </p:nvSpPr>
        <p:spPr>
          <a:xfrm>
            <a:off x="6511174" y="4891643"/>
            <a:ext cx="310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메세지와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해쉬값</a:t>
            </a:r>
            <a:r>
              <a:rPr kumimoji="1" lang="ko-KR" altLang="en-US" dirty="0"/>
              <a:t> 변경됨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065507-B2B9-2A4F-89F1-344323C08E07}"/>
              </a:ext>
            </a:extLst>
          </p:cNvPr>
          <p:cNvSpPr/>
          <p:nvPr/>
        </p:nvSpPr>
        <p:spPr>
          <a:xfrm>
            <a:off x="4930986" y="5400675"/>
            <a:ext cx="960558" cy="236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C8D008-14C5-284B-9836-51140A97ADCA}"/>
              </a:ext>
            </a:extLst>
          </p:cNvPr>
          <p:cNvSpPr/>
          <p:nvPr/>
        </p:nvSpPr>
        <p:spPr>
          <a:xfrm>
            <a:off x="7509329" y="5400675"/>
            <a:ext cx="3567163" cy="236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2992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27593-873A-E449-A4B9-47A66F22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branch (</a:t>
            </a:r>
            <a:r>
              <a:rPr lang="en" altLang="ko-Kore-KR" b="1" dirty="0" err="1"/>
              <a:t>br</a:t>
            </a:r>
            <a:r>
              <a:rPr lang="en" altLang="ko-Kore-KR" b="1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8EC0B-820F-3E4C-898E-FC94180E4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사이를 가볍게 이동할 수 있는 어떤 포인터 같은 것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3.1 </a:t>
            </a:r>
            <a:r>
              <a:rPr lang="en" altLang="ko-Kore-KR" dirty="0">
                <a:hlinkClick r:id="rId3"/>
              </a:rPr>
              <a:t>Git </a:t>
            </a:r>
            <a:r>
              <a:rPr lang="ko-KR" altLang="en-US" dirty="0">
                <a:hlinkClick r:id="rId3"/>
              </a:rPr>
              <a:t>브랜치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브랜치란 무엇인가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하나의 작업 공간 단위 정도로 생각</a:t>
            </a:r>
          </a:p>
          <a:p>
            <a:r>
              <a:rPr lang="ko-KR" altLang="en-US" dirty="0" err="1"/>
              <a:t>브랜치</a:t>
            </a:r>
            <a:r>
              <a:rPr lang="ko-KR" altLang="en-US" dirty="0"/>
              <a:t> 확인</a:t>
            </a:r>
            <a:r>
              <a:rPr lang="en-US" altLang="ko-KR" dirty="0"/>
              <a:t>: </a:t>
            </a:r>
            <a:r>
              <a:rPr lang="en" altLang="ko-Kore-KR" dirty="0"/>
              <a:t>git </a:t>
            </a:r>
            <a:r>
              <a:rPr lang="en" altLang="ko-Kore-KR" dirty="0" err="1"/>
              <a:t>br</a:t>
            </a:r>
            <a:endParaRPr lang="en" altLang="ko-Kore-KR" dirty="0"/>
          </a:p>
          <a:p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: </a:t>
            </a:r>
            <a:r>
              <a:rPr lang="en" altLang="ko-Kore-KR" dirty="0"/>
              <a:t>git </a:t>
            </a:r>
            <a:r>
              <a:rPr lang="en" altLang="ko-Kore-KR" dirty="0" err="1"/>
              <a:t>br</a:t>
            </a:r>
            <a:r>
              <a:rPr lang="en" altLang="ko-Kore-KR" dirty="0"/>
              <a:t> test/1</a:t>
            </a:r>
          </a:p>
          <a:p>
            <a:r>
              <a:rPr lang="ko-KR" altLang="en-US" dirty="0" err="1"/>
              <a:t>브랜치</a:t>
            </a:r>
            <a:r>
              <a:rPr lang="ko-KR" altLang="en-US" dirty="0"/>
              <a:t> 삭제</a:t>
            </a:r>
            <a:r>
              <a:rPr lang="en-US" altLang="ko-KR" dirty="0"/>
              <a:t>: </a:t>
            </a:r>
            <a:r>
              <a:rPr lang="en" altLang="ko-Kore-KR" dirty="0"/>
              <a:t>git </a:t>
            </a:r>
            <a:r>
              <a:rPr lang="en" altLang="ko-Kore-KR" dirty="0" err="1"/>
              <a:t>br</a:t>
            </a:r>
            <a:r>
              <a:rPr lang="en" altLang="ko-Kore-KR" dirty="0"/>
              <a:t> -D test/1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B0E14A-47C3-3740-A093-DCA09BD49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109" y="3406130"/>
            <a:ext cx="5295900" cy="25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EF410-786A-A844-BA73-7A81A02C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Git branch </a:t>
            </a:r>
            <a:r>
              <a:rPr lang="ko-KR" altLang="en-US" b="1" dirty="0"/>
              <a:t>전략</a:t>
            </a:r>
            <a:r>
              <a:rPr lang="en-US" altLang="ko-KR" b="1" dirty="0"/>
              <a:t> (Git flow)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16EEF-FE81-2747-8803-99C4A9E9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ABB2F0-5DAF-614D-A93E-24248C6E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978" y="43056"/>
            <a:ext cx="5107022" cy="6814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47D2CA-568E-2848-806C-13FC5C6D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3139"/>
            <a:ext cx="6274504" cy="51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0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436E0-85D3-4743-B30E-EFDDE7A9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HEAD</a:t>
            </a:r>
            <a:br>
              <a:rPr lang="en" altLang="ko-Kore-KR" b="1" dirty="0"/>
            </a:b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02C69-F29F-8D45-9D89-43036EB13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 작업하는 로컬 </a:t>
            </a:r>
            <a:r>
              <a:rPr lang="ko-KR" altLang="en-US" dirty="0" err="1"/>
              <a:t>브랜치를</a:t>
            </a:r>
            <a:r>
              <a:rPr lang="ko-KR" altLang="en-US" dirty="0"/>
              <a:t> 가리키는 포인터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3.1 </a:t>
            </a:r>
            <a:r>
              <a:rPr lang="en" altLang="ko-Kore-KR" dirty="0">
                <a:hlinkClick r:id="rId3"/>
              </a:rPr>
              <a:t>Git </a:t>
            </a:r>
            <a:r>
              <a:rPr lang="ko-KR" altLang="en-US" dirty="0">
                <a:hlinkClick r:id="rId3"/>
              </a:rPr>
              <a:t>브랜치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브랜치란 무엇인가</a:t>
            </a:r>
            <a:r>
              <a:rPr lang="en-US" altLang="ko-KR" dirty="0"/>
              <a:t>)</a:t>
            </a:r>
          </a:p>
          <a:p>
            <a:r>
              <a:rPr lang="ko-KR" altLang="en-US" i="1" dirty="0"/>
              <a:t>현재 </a:t>
            </a:r>
            <a:r>
              <a:rPr lang="ko-KR" altLang="en-US" i="1" dirty="0" err="1"/>
              <a:t>브랜치</a:t>
            </a:r>
            <a:r>
              <a:rPr lang="ko-KR" altLang="en-US" i="1" dirty="0"/>
              <a:t> 마지막 </a:t>
            </a:r>
            <a:r>
              <a:rPr lang="ko-KR" altLang="en-US" i="1" dirty="0" err="1"/>
              <a:t>커밋의</a:t>
            </a:r>
            <a:r>
              <a:rPr lang="ko-KR" altLang="en-US" i="1" dirty="0"/>
              <a:t> 스냅샷</a:t>
            </a:r>
            <a:endParaRPr lang="ko-KR" altLang="en-US" dirty="0"/>
          </a:p>
          <a:p>
            <a:r>
              <a:rPr lang="en" altLang="ko-Kore-KR" dirty="0"/>
              <a:t>branch</a:t>
            </a:r>
            <a:r>
              <a:rPr lang="ko-KR" altLang="en-US" dirty="0" err="1"/>
              <a:t>를</a:t>
            </a:r>
            <a:r>
              <a:rPr lang="ko-KR" altLang="en-US" dirty="0"/>
              <a:t> 변경하면 해당 </a:t>
            </a:r>
            <a:r>
              <a:rPr lang="ko-KR" altLang="en-US" dirty="0" err="1"/>
              <a:t>브랜치의</a:t>
            </a:r>
            <a:r>
              <a:rPr lang="ko-KR" altLang="en-US" dirty="0"/>
              <a:t> 마지막을 가리키고 있음</a:t>
            </a:r>
          </a:p>
          <a:p>
            <a:r>
              <a:rPr lang="en" altLang="ko-Kore-KR" b="1" dirty="0"/>
              <a:t>HEAD</a:t>
            </a:r>
            <a:r>
              <a:rPr lang="ko-KR" altLang="en-US" b="1" dirty="0" err="1"/>
              <a:t>를</a:t>
            </a:r>
            <a:r>
              <a:rPr lang="ko-KR" altLang="en-US" b="1" dirty="0"/>
              <a:t> 움직이면서 여러 버전의 코드들을 볼 수 있음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4497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C39E3-14DD-524C-A809-EDE77F7F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What is Git?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6C9E5-C86B-EB46-8D38-0A19A51F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dirty="0"/>
              <a:t>Git is a free and open source distributed version control system designed to handle everything from small to very large projects with speed and efficiency. (</a:t>
            </a:r>
            <a:r>
              <a:rPr lang="en" altLang="ko-Kore-KR" dirty="0">
                <a:hlinkClick r:id="rId2"/>
              </a:rPr>
              <a:t>Git </a:t>
            </a:r>
            <a:r>
              <a:rPr lang="ko-KR" altLang="en-US" dirty="0">
                <a:hlinkClick r:id="rId2"/>
              </a:rPr>
              <a:t>공식사이트</a:t>
            </a:r>
            <a:r>
              <a:rPr lang="en-US" altLang="ko-KR" dirty="0"/>
              <a:t>)</a:t>
            </a:r>
          </a:p>
          <a:p>
            <a:r>
              <a:rPr lang="en" altLang="ko-Kore-KR" dirty="0"/>
              <a:t>CVS, SVN, Mercurial </a:t>
            </a:r>
            <a:r>
              <a:rPr lang="ko-KR" altLang="en-US" dirty="0"/>
              <a:t>등이 있음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66595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AC6F-B05C-444D-A247-D0BF514D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checkout (co)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0A98C-292B-8B4F-88E0-053A1DB5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0" y="2016760"/>
            <a:ext cx="7023100" cy="3886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5271AD-1C09-DF48-9FAA-A1CB11509471}"/>
              </a:ext>
            </a:extLst>
          </p:cNvPr>
          <p:cNvSpPr/>
          <p:nvPr/>
        </p:nvSpPr>
        <p:spPr>
          <a:xfrm>
            <a:off x="2584450" y="5172234"/>
            <a:ext cx="6667500" cy="518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B77E898-D82E-F948-BEC5-CC1F3D41EECC}"/>
              </a:ext>
            </a:extLst>
          </p:cNvPr>
          <p:cNvCxnSpPr>
            <a:cxnSpLocks/>
          </p:cNvCxnSpPr>
          <p:nvPr/>
        </p:nvCxnSpPr>
        <p:spPr>
          <a:xfrm>
            <a:off x="6096000" y="26416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691DCC7-DF94-BB43-B165-CAD0B291CA36}"/>
              </a:ext>
            </a:extLst>
          </p:cNvPr>
          <p:cNvCxnSpPr>
            <a:cxnSpLocks/>
          </p:cNvCxnSpPr>
          <p:nvPr/>
        </p:nvCxnSpPr>
        <p:spPr>
          <a:xfrm>
            <a:off x="6096000" y="28956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72740FD-D5B8-AD4E-B4DC-AFBA468F555C}"/>
              </a:ext>
            </a:extLst>
          </p:cNvPr>
          <p:cNvCxnSpPr>
            <a:cxnSpLocks/>
          </p:cNvCxnSpPr>
          <p:nvPr/>
        </p:nvCxnSpPr>
        <p:spPr>
          <a:xfrm>
            <a:off x="6096000" y="353060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1803B59-0D33-0F4E-9B88-D8464F213265}"/>
              </a:ext>
            </a:extLst>
          </p:cNvPr>
          <p:cNvCxnSpPr>
            <a:cxnSpLocks/>
          </p:cNvCxnSpPr>
          <p:nvPr/>
        </p:nvCxnSpPr>
        <p:spPr>
          <a:xfrm>
            <a:off x="6096000" y="39598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672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13E9D-91BD-9540-AF26-1122475F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checkout TIP </a:t>
            </a:r>
            <a:r>
              <a:rPr lang="en-US" altLang="ko-KR" b="1" dirty="0"/>
              <a:t>–</a:t>
            </a:r>
            <a:r>
              <a:rPr lang="ko-KR" altLang="en-US" b="1" dirty="0"/>
              <a:t>시간 여행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38B19F-3CD6-654E-81CC-8BAB18628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커밋의</a:t>
            </a:r>
            <a:r>
              <a:rPr lang="ko-KR" altLang="en-US" dirty="0"/>
              <a:t> </a:t>
            </a:r>
            <a:r>
              <a:rPr lang="en" altLang="ko-Kore-KR" dirty="0"/>
              <a:t>hash</a:t>
            </a:r>
            <a:r>
              <a:rPr lang="ko-KR" altLang="en-US" dirty="0"/>
              <a:t>값을 알면 시간 여행이 가능함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105BA8-CA95-AB4B-B8E4-FDC4E5CE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2383848"/>
            <a:ext cx="5963920" cy="43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90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993BF-5F6F-AD40-9F09-3BE30D71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checkout TIP </a:t>
            </a:r>
            <a:r>
              <a:rPr lang="en-US" altLang="ko-KR" b="1" dirty="0"/>
              <a:t>–</a:t>
            </a:r>
            <a:r>
              <a:rPr lang="ko-KR" altLang="en-US" b="1" dirty="0"/>
              <a:t>시간 여행 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639DA-7702-D943-B41D-03BC3330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3" y="1002346"/>
            <a:ext cx="6923454" cy="48688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1F0E8C-E7B9-0C47-8C89-76A931D03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52" y="5320703"/>
            <a:ext cx="5655310" cy="955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B9D616-84FC-4F45-B1F0-9D43830D1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272" y="4429899"/>
            <a:ext cx="4398798" cy="2733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88D1FC-1550-C24E-9BB3-85DE5C5F5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042" y="1690688"/>
            <a:ext cx="4523258" cy="2810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34B0F4-0B1C-704F-A1EB-C0C5C561E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930" y="6337439"/>
            <a:ext cx="2806700" cy="508000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9A730FA-B865-D642-85E0-E3CD03268B00}"/>
              </a:ext>
            </a:extLst>
          </p:cNvPr>
          <p:cNvCxnSpPr>
            <a:cxnSpLocks/>
          </p:cNvCxnSpPr>
          <p:nvPr/>
        </p:nvCxnSpPr>
        <p:spPr>
          <a:xfrm>
            <a:off x="3507880" y="1813560"/>
            <a:ext cx="95045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D3BD1DC8-DAE9-4945-9F6A-8F589C3512CE}"/>
              </a:ext>
            </a:extLst>
          </p:cNvPr>
          <p:cNvCxnSpPr>
            <a:cxnSpLocks/>
          </p:cNvCxnSpPr>
          <p:nvPr/>
        </p:nvCxnSpPr>
        <p:spPr>
          <a:xfrm>
            <a:off x="3507880" y="2575560"/>
            <a:ext cx="95045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631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E60BF-208C-0047-BE76-CF2370D9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checkout TIP </a:t>
            </a:r>
            <a:r>
              <a:rPr lang="en-US" altLang="ko-KR" b="1" dirty="0"/>
              <a:t>– </a:t>
            </a:r>
            <a:r>
              <a:rPr lang="ko-KR" altLang="en-US" b="1" dirty="0"/>
              <a:t>실습 </a:t>
            </a:r>
            <a:r>
              <a:rPr lang="en-US" altLang="ko-KR" b="1" dirty="0"/>
              <a:t>: </a:t>
            </a:r>
            <a:r>
              <a:rPr lang="ko-KR" altLang="en-US" b="1" dirty="0"/>
              <a:t>현재로 돌아오기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2C15515-1CE0-B442-AE50-069166A17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9020" y="2103437"/>
            <a:ext cx="5257800" cy="1325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34D5FA-37BF-FC41-ACC9-590E48846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41749"/>
            <a:ext cx="8534400" cy="1155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51C53A-3709-3A44-9DC2-8A1A712F9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" y="5068569"/>
            <a:ext cx="5181600" cy="8636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31F8359-411E-DB44-A720-E031C152AA0E}"/>
              </a:ext>
            </a:extLst>
          </p:cNvPr>
          <p:cNvCxnSpPr>
            <a:cxnSpLocks/>
          </p:cNvCxnSpPr>
          <p:nvPr/>
        </p:nvCxnSpPr>
        <p:spPr>
          <a:xfrm>
            <a:off x="4851400" y="25755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BF2D0CF-2331-4147-8F0D-6660688E1D29}"/>
              </a:ext>
            </a:extLst>
          </p:cNvPr>
          <p:cNvCxnSpPr>
            <a:cxnSpLocks/>
          </p:cNvCxnSpPr>
          <p:nvPr/>
        </p:nvCxnSpPr>
        <p:spPr>
          <a:xfrm>
            <a:off x="4445000" y="52933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34A84DE8-6A99-4148-A238-C1CB7788F48C}"/>
              </a:ext>
            </a:extLst>
          </p:cNvPr>
          <p:cNvCxnSpPr>
            <a:cxnSpLocks/>
          </p:cNvCxnSpPr>
          <p:nvPr/>
        </p:nvCxnSpPr>
        <p:spPr>
          <a:xfrm>
            <a:off x="4445000" y="57378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21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8DC1-5606-BF4C-97CC-CAC32F7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push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72CB85-68C5-F649-A054-429F0DE8E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70752"/>
            <a:ext cx="10399671" cy="3716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5E2F9D-5201-D14F-8ADB-86605FA43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775948"/>
            <a:ext cx="4572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65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8DC1-5606-BF4C-97CC-CAC32F7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Push </a:t>
            </a:r>
            <a:r>
              <a:rPr lang="en-US" altLang="ko-KR" b="1" dirty="0"/>
              <a:t>-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B6AA7-A211-4347-AC9D-A4DF7A3A0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0" y="2774950"/>
            <a:ext cx="6616700" cy="212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B32F9C-1CA4-9B45-8FAE-4F6AA1035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90" y="5184775"/>
            <a:ext cx="8483600" cy="1308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8ED5A1-C9CC-2448-B80B-074EE22F4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40" y="1548131"/>
            <a:ext cx="5740400" cy="9271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6F4BD59-06CA-0E41-BE03-659523047D5F}"/>
              </a:ext>
            </a:extLst>
          </p:cNvPr>
          <p:cNvCxnSpPr>
            <a:cxnSpLocks/>
          </p:cNvCxnSpPr>
          <p:nvPr/>
        </p:nvCxnSpPr>
        <p:spPr>
          <a:xfrm>
            <a:off x="4953000" y="18262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F09461-EEF1-0548-95D2-4C5F6DD43484}"/>
              </a:ext>
            </a:extLst>
          </p:cNvPr>
          <p:cNvCxnSpPr>
            <a:cxnSpLocks/>
          </p:cNvCxnSpPr>
          <p:nvPr/>
        </p:nvCxnSpPr>
        <p:spPr>
          <a:xfrm>
            <a:off x="4953000" y="53822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62BB745-7410-A34F-B1A9-D161BEFF3AF8}"/>
              </a:ext>
            </a:extLst>
          </p:cNvPr>
          <p:cNvCxnSpPr>
            <a:cxnSpLocks/>
          </p:cNvCxnSpPr>
          <p:nvPr/>
        </p:nvCxnSpPr>
        <p:spPr>
          <a:xfrm>
            <a:off x="4953000" y="30454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53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EF8B6-160A-CB4F-B7B2-CDABECDD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push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2A48312-7DE0-CA40-BA4D-DC4BACC86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5788"/>
            <a:ext cx="11046597" cy="40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2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DCFCB-FBBE-554E-BA6D-5812716C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Push  </a:t>
            </a:r>
            <a:r>
              <a:rPr lang="ko-Kore-KR" altLang="en-US" b="1" dirty="0"/>
              <a:t>확인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51B61-FA5E-5A41-9F48-19F72271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" y="1250950"/>
            <a:ext cx="9982200" cy="3136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B15E8-4EF0-A24B-A4F7-1A0819FF0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4619625"/>
            <a:ext cx="8483600" cy="130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319B27-EFA8-C347-ACCA-77EC49726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005" y="6159500"/>
            <a:ext cx="3593745" cy="633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716768-25E9-E749-B84D-1C094CDFD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240" y="5373053"/>
            <a:ext cx="1788160" cy="134112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016BBF4-B23E-854D-8DBA-139021619FD9}"/>
              </a:ext>
            </a:extLst>
          </p:cNvPr>
          <p:cNvCxnSpPr>
            <a:cxnSpLocks/>
          </p:cNvCxnSpPr>
          <p:nvPr/>
        </p:nvCxnSpPr>
        <p:spPr>
          <a:xfrm>
            <a:off x="10142220" y="6474460"/>
            <a:ext cx="10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4631E6-1AF2-3543-A112-4B219F73AB1F}"/>
              </a:ext>
            </a:extLst>
          </p:cNvPr>
          <p:cNvSpPr/>
          <p:nvPr/>
        </p:nvSpPr>
        <p:spPr>
          <a:xfrm>
            <a:off x="1751330" y="4619625"/>
            <a:ext cx="4344670" cy="130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378041-2C3F-C84E-A22A-058C5E68DC5A}"/>
              </a:ext>
            </a:extLst>
          </p:cNvPr>
          <p:cNvSpPr/>
          <p:nvPr/>
        </p:nvSpPr>
        <p:spPr>
          <a:xfrm>
            <a:off x="1751330" y="2425700"/>
            <a:ext cx="8483600" cy="1962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5152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7EF9E-6642-E04D-A6F8-42B898CF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596E5-439C-8744-81AD-4A4317A6A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dirty="0"/>
              <a:t>Pull </a:t>
            </a:r>
            <a:r>
              <a:rPr lang="en" altLang="ko-Kore-KR" i="1" dirty="0"/>
              <a:t>: Clone </a:t>
            </a:r>
            <a:r>
              <a:rPr lang="ko-KR" altLang="en-US" i="1" dirty="0"/>
              <a:t>한 서버에서 데이터를 가져오고</a:t>
            </a:r>
            <a:r>
              <a:rPr lang="en-US" altLang="ko-KR" i="1" dirty="0"/>
              <a:t>, </a:t>
            </a:r>
            <a:r>
              <a:rPr lang="ko-KR" altLang="en-US" i="1" dirty="0"/>
              <a:t>그 데이터를 자동으로 현재 작업하는 코드와 </a:t>
            </a:r>
            <a:r>
              <a:rPr lang="en" altLang="ko-Kore-KR" i="1" dirty="0"/>
              <a:t>Merge</a:t>
            </a:r>
            <a:r>
              <a:rPr lang="en" altLang="ko-Kore-KR" dirty="0"/>
              <a:t> (</a:t>
            </a:r>
            <a:r>
              <a:rPr lang="en" altLang="ko-Kore-KR" dirty="0">
                <a:hlinkClick r:id="rId3"/>
              </a:rPr>
              <a:t>2.5 Git</a:t>
            </a:r>
            <a:r>
              <a:rPr lang="ko-KR" altLang="en-US" dirty="0">
                <a:hlinkClick r:id="rId3"/>
              </a:rPr>
              <a:t>의 기초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리모트 저장소 </a:t>
            </a:r>
            <a:r>
              <a:rPr lang="en-US" altLang="ko-KR" dirty="0"/>
              <a:t>)</a:t>
            </a:r>
          </a:p>
          <a:p>
            <a:r>
              <a:rPr lang="en" altLang="ko-Kore-KR" dirty="0"/>
              <a:t>fetch: </a:t>
            </a:r>
            <a:r>
              <a:rPr lang="ko-KR" altLang="en-US" dirty="0"/>
              <a:t>서버에서 데이터만 가져오고 자동으로 코드를 합치지는 않음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65BCA5-56D0-1B41-B34E-00BF34AAA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55390"/>
            <a:ext cx="9836331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04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AC118-8153-C647-9967-10FED2BF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35"/>
            <a:ext cx="10515600" cy="1325563"/>
          </a:xfrm>
        </p:spPr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/>
              <a:t>다른 사람 폴더 환경설정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07DCDE5-5942-CD4E-83F2-DEE6DEEA0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9285" y="1308100"/>
            <a:ext cx="7619350" cy="5035232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FF52EA7-6087-D443-8DEE-CEBBC02FDE7A}"/>
              </a:ext>
            </a:extLst>
          </p:cNvPr>
          <p:cNvCxnSpPr>
            <a:cxnSpLocks/>
          </p:cNvCxnSpPr>
          <p:nvPr/>
        </p:nvCxnSpPr>
        <p:spPr>
          <a:xfrm>
            <a:off x="4102100" y="22072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C54C758-B2BC-A14D-A1FD-59F8C47EE45B}"/>
              </a:ext>
            </a:extLst>
          </p:cNvPr>
          <p:cNvCxnSpPr>
            <a:cxnSpLocks/>
          </p:cNvCxnSpPr>
          <p:nvPr/>
        </p:nvCxnSpPr>
        <p:spPr>
          <a:xfrm>
            <a:off x="4254500" y="27025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45C652E-B2B4-B74A-A89E-3A4FD768EE61}"/>
              </a:ext>
            </a:extLst>
          </p:cNvPr>
          <p:cNvCxnSpPr>
            <a:cxnSpLocks/>
          </p:cNvCxnSpPr>
          <p:nvPr/>
        </p:nvCxnSpPr>
        <p:spPr>
          <a:xfrm>
            <a:off x="4102100" y="29565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FC3546-A224-7244-B245-D5D9CBB19C7C}"/>
              </a:ext>
            </a:extLst>
          </p:cNvPr>
          <p:cNvCxnSpPr>
            <a:cxnSpLocks/>
          </p:cNvCxnSpPr>
          <p:nvPr/>
        </p:nvCxnSpPr>
        <p:spPr>
          <a:xfrm>
            <a:off x="4254500" y="51282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8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335A-0027-1B40-AABA-6D3E5324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Why Git?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6DF04-0BDC-9040-9E42-FBC81680E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공유 </a:t>
            </a:r>
            <a:r>
              <a:rPr lang="en-US" altLang="ko-KR" dirty="0"/>
              <a:t>(</a:t>
            </a:r>
            <a:r>
              <a:rPr lang="ko-KR" altLang="en-US" dirty="0"/>
              <a:t>협업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sz="1900" dirty="0"/>
              <a:t>대학교 때 </a:t>
            </a:r>
            <a:r>
              <a:rPr lang="en" altLang="ko-Kore-KR" sz="1900" dirty="0"/>
              <a:t>USB</a:t>
            </a:r>
            <a:r>
              <a:rPr lang="ko-KR" altLang="en-US" sz="1900" dirty="0"/>
              <a:t>로 코드 공유한 경험 있음</a:t>
            </a:r>
          </a:p>
          <a:p>
            <a:pPr lvl="1"/>
            <a:r>
              <a:rPr lang="ko-KR" altLang="en-US" sz="1900" dirty="0"/>
              <a:t>실무에서 일할 때 하나의 프로젝트 내에서 부분을 나눠서 개발하게 됨</a:t>
            </a:r>
            <a:r>
              <a:rPr lang="en-US" altLang="ko-KR" sz="1900" dirty="0"/>
              <a:t>. </a:t>
            </a:r>
            <a:r>
              <a:rPr lang="ko-KR" altLang="en-US" sz="1900" dirty="0"/>
              <a:t>작업이 끝난 코드를 적용해야 </a:t>
            </a:r>
            <a:r>
              <a:rPr lang="ko-KR" altLang="en-US" sz="1900" dirty="0" err="1"/>
              <a:t>개발서버와</a:t>
            </a:r>
            <a:r>
              <a:rPr lang="ko-KR" altLang="en-US" sz="1900" dirty="0"/>
              <a:t> </a:t>
            </a:r>
            <a:r>
              <a:rPr lang="ko-KR" altLang="en-US" sz="1900" dirty="0" err="1"/>
              <a:t>리얼서버에</a:t>
            </a:r>
            <a:r>
              <a:rPr lang="ko-KR" altLang="en-US" sz="1900" dirty="0"/>
              <a:t> 반영할 수 있음</a:t>
            </a:r>
          </a:p>
          <a:p>
            <a:pPr lvl="1"/>
            <a:r>
              <a:rPr lang="ko-KR" altLang="en-US" sz="1900" b="1" dirty="0"/>
              <a:t>내가 작업한 코드를 공용 저장소에 합치기 전에 코드 리뷰</a:t>
            </a:r>
            <a:r>
              <a:rPr lang="ko-KR" altLang="en-US" sz="1900" dirty="0"/>
              <a:t>를 받을 수 있음</a:t>
            </a:r>
          </a:p>
          <a:p>
            <a:r>
              <a:rPr lang="ko-KR" altLang="en-US" dirty="0"/>
              <a:t>보관 </a:t>
            </a:r>
            <a:r>
              <a:rPr lang="en-US" altLang="ko-KR" dirty="0"/>
              <a:t>(</a:t>
            </a:r>
            <a:r>
              <a:rPr lang="ko-KR" altLang="en-US" dirty="0"/>
              <a:t>백업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sz="1900" dirty="0"/>
              <a:t>안전하게 </a:t>
            </a:r>
            <a:r>
              <a:rPr lang="ko-KR" altLang="en-US" sz="1900" dirty="0" err="1"/>
              <a:t>웹저장소에</a:t>
            </a:r>
            <a:r>
              <a:rPr lang="ko-KR" altLang="en-US" sz="1900" dirty="0"/>
              <a:t> 코드를 저장해 놓음</a:t>
            </a:r>
          </a:p>
          <a:p>
            <a:pPr lvl="1"/>
            <a:r>
              <a:rPr lang="ko-KR" altLang="en-US" sz="1900" dirty="0"/>
              <a:t>언제 어디서든 코드를 내려 받을 수 있음</a:t>
            </a:r>
          </a:p>
          <a:p>
            <a:pPr lvl="1"/>
            <a:r>
              <a:rPr lang="en" altLang="ko-Kore-KR" sz="1900" dirty="0"/>
              <a:t>GitHub</a:t>
            </a:r>
            <a:r>
              <a:rPr lang="ko-KR" altLang="en-US" sz="1900" dirty="0"/>
              <a:t>이 망하지 않는 이상 내 코드는 안전</a:t>
            </a:r>
          </a:p>
          <a:p>
            <a:r>
              <a:rPr lang="ko-KR" altLang="en-US" dirty="0"/>
              <a:t>대세</a:t>
            </a:r>
          </a:p>
          <a:p>
            <a:pPr lvl="1"/>
            <a:r>
              <a:rPr lang="ko-KR" altLang="en-US" sz="1800" dirty="0"/>
              <a:t>수많은 </a:t>
            </a:r>
            <a:r>
              <a:rPr lang="en" altLang="ko-Kore-KR" sz="1800" dirty="0"/>
              <a:t>IT </a:t>
            </a:r>
            <a:r>
              <a:rPr lang="ko-KR" altLang="en-US" sz="1800" dirty="0"/>
              <a:t>기업들에서 사실상 표준으로 </a:t>
            </a:r>
            <a:r>
              <a:rPr lang="en" altLang="ko-Kore-KR" sz="1800" dirty="0"/>
              <a:t>Git</a:t>
            </a:r>
            <a:r>
              <a:rPr lang="ko-KR" altLang="en-US" sz="1800" dirty="0"/>
              <a:t>을 사용함</a:t>
            </a:r>
            <a:r>
              <a:rPr lang="en-US" altLang="ko-KR" sz="1800" dirty="0"/>
              <a:t>. </a:t>
            </a:r>
            <a:r>
              <a:rPr lang="ko-KR" altLang="en-US" sz="1800" dirty="0"/>
              <a:t>엔터프라이즈 </a:t>
            </a:r>
            <a:r>
              <a:rPr lang="en" altLang="ko-Kore-KR" sz="1800" dirty="0"/>
              <a:t>GitHub(</a:t>
            </a:r>
            <a:r>
              <a:rPr lang="ko-KR" altLang="en-US" sz="1800" dirty="0"/>
              <a:t>또는 </a:t>
            </a:r>
            <a:r>
              <a:rPr lang="en" altLang="ko-Kore-KR" sz="1800" dirty="0"/>
              <a:t>GitLab </a:t>
            </a:r>
            <a:r>
              <a:rPr lang="ko-KR" altLang="en-US" sz="1800" dirty="0"/>
              <a:t>등</a:t>
            </a:r>
            <a:r>
              <a:rPr lang="en-US" altLang="ko-KR" sz="1800" dirty="0"/>
              <a:t>)</a:t>
            </a:r>
            <a:r>
              <a:rPr lang="ko-KR" altLang="en-US" sz="1800" dirty="0"/>
              <a:t>도 사용하여서 코드를 관리하고 있음</a:t>
            </a:r>
          </a:p>
          <a:p>
            <a:pPr lvl="1"/>
            <a:r>
              <a:rPr lang="ko-KR" altLang="en-US" sz="1800" dirty="0"/>
              <a:t>코드를 아무리 잘 짜도 코드를 공유하는데 어려움을 겪으면 실무에서 일하기 힘듦</a:t>
            </a:r>
          </a:p>
          <a:p>
            <a:r>
              <a:rPr lang="ko-KR" altLang="en-US" dirty="0"/>
              <a:t>기타</a:t>
            </a:r>
          </a:p>
          <a:p>
            <a:pPr lvl="1"/>
            <a:r>
              <a:rPr lang="ko-KR" altLang="en-US" sz="1800" dirty="0"/>
              <a:t>개발자 뿐만 아니라 디자이너나 기획 </a:t>
            </a:r>
            <a:r>
              <a:rPr lang="ko-KR" altLang="en-US" sz="1800" dirty="0" err="1"/>
              <a:t>직군도</a:t>
            </a:r>
            <a:r>
              <a:rPr lang="ko-KR" altLang="en-US" sz="1800" dirty="0"/>
              <a:t> 사용하면 유용 </a:t>
            </a:r>
            <a:r>
              <a:rPr lang="en-US" altLang="ko-KR" sz="1800" dirty="0"/>
              <a:t>(</a:t>
            </a:r>
            <a:r>
              <a:rPr lang="ko-KR" altLang="en-US" sz="1800" dirty="0"/>
              <a:t>최종</a:t>
            </a:r>
            <a:r>
              <a:rPr lang="en-US" altLang="ko-KR" sz="1800" dirty="0"/>
              <a:t>, </a:t>
            </a:r>
            <a:r>
              <a:rPr lang="ko-KR" altLang="en-US" sz="1800" dirty="0"/>
              <a:t>진짜 최종</a:t>
            </a:r>
            <a:r>
              <a:rPr lang="en-US" altLang="ko-KR" sz="1800" dirty="0"/>
              <a:t>, </a:t>
            </a:r>
            <a:r>
              <a:rPr lang="ko-KR" altLang="en-US" sz="1800" dirty="0"/>
              <a:t>최종</a:t>
            </a:r>
            <a:r>
              <a:rPr lang="en-US" altLang="ko-KR" sz="1800" dirty="0"/>
              <a:t>_</a:t>
            </a:r>
            <a:r>
              <a:rPr lang="en" altLang="ko-Kore-KR" sz="1800" dirty="0"/>
              <a:t>final ...)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75012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AC118-8153-C647-9967-10FED2BF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35"/>
            <a:ext cx="10515600" cy="1325563"/>
          </a:xfrm>
        </p:spPr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/>
              <a:t>다른 사람이 </a:t>
            </a:r>
            <a:r>
              <a:rPr lang="ko-KR" altLang="en-US" b="1" dirty="0" err="1"/>
              <a:t>커밋</a:t>
            </a:r>
            <a:r>
              <a:rPr lang="ko-KR" altLang="en-US" b="1" dirty="0"/>
              <a:t> 가정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53E269C-6250-3244-847E-1B12DFE49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3761" y="1825625"/>
            <a:ext cx="6584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21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AC118-8153-C647-9967-10FED2BF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35"/>
            <a:ext cx="10515600" cy="1325563"/>
          </a:xfrm>
        </p:spPr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 err="1"/>
              <a:t>다른사람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추가 후 업로드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9334A83-20D8-FC4C-8965-B919672DC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6600" y="2909094"/>
            <a:ext cx="5638800" cy="218440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FFDD07E-0F63-5C46-80B1-14A7ECECFA88}"/>
              </a:ext>
            </a:extLst>
          </p:cNvPr>
          <p:cNvCxnSpPr>
            <a:cxnSpLocks/>
          </p:cNvCxnSpPr>
          <p:nvPr/>
        </p:nvCxnSpPr>
        <p:spPr>
          <a:xfrm>
            <a:off x="6261100" y="31724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466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3E953-C1A5-4740-BAE8-E0826E48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/>
              <a:t>내 로컬 다운로드 </a:t>
            </a:r>
            <a:r>
              <a:rPr lang="en-US" altLang="ko-KR" b="1" dirty="0"/>
              <a:t>fetch)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BF47F-63C5-374C-9127-EB48ED07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20" y="1782933"/>
            <a:ext cx="8509000" cy="134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EEE157-C94E-9B44-9D8A-20E8DC8E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020" y="3712030"/>
            <a:ext cx="6337300" cy="2780845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C4DEF0-53F5-1243-A9BE-F83DD29F1482}"/>
              </a:ext>
            </a:extLst>
          </p:cNvPr>
          <p:cNvCxnSpPr>
            <a:cxnSpLocks/>
          </p:cNvCxnSpPr>
          <p:nvPr/>
        </p:nvCxnSpPr>
        <p:spPr>
          <a:xfrm>
            <a:off x="4470400" y="55092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71B43D6-3C98-DD47-AC1F-BAF95111FC3F}"/>
              </a:ext>
            </a:extLst>
          </p:cNvPr>
          <p:cNvCxnSpPr>
            <a:cxnSpLocks/>
          </p:cNvCxnSpPr>
          <p:nvPr/>
        </p:nvCxnSpPr>
        <p:spPr>
          <a:xfrm>
            <a:off x="4470400" y="38963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90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3E953-C1A5-4740-BAE8-E0826E48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</a:t>
            </a:r>
            <a:r>
              <a:rPr lang="en-US" altLang="ko-Kore-KR" b="1" dirty="0" err="1"/>
              <a:t>ull&amp;fetch</a:t>
            </a:r>
            <a:r>
              <a:rPr lang="en-US" altLang="ko-KR" b="1" dirty="0"/>
              <a:t>(</a:t>
            </a:r>
            <a:r>
              <a:rPr lang="ko-KR" altLang="en-US" b="1" dirty="0"/>
              <a:t>내 로컬 다운로드 </a:t>
            </a:r>
            <a:r>
              <a:rPr lang="en-US" altLang="ko-KR" b="1" dirty="0"/>
              <a:t>Pull)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868D3A-B1E2-EA4A-AEF0-C4363C53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668588"/>
            <a:ext cx="8407400" cy="234950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5F8BDB2-F6EC-2948-ADB2-3A7EF7E253B3}"/>
              </a:ext>
            </a:extLst>
          </p:cNvPr>
          <p:cNvCxnSpPr>
            <a:cxnSpLocks/>
          </p:cNvCxnSpPr>
          <p:nvPr/>
        </p:nvCxnSpPr>
        <p:spPr>
          <a:xfrm>
            <a:off x="5308600" y="2893060"/>
            <a:ext cx="2222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863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8DC1-5606-BF4C-97CC-CAC32F7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&amp; push </a:t>
            </a:r>
            <a:r>
              <a:rPr lang="ko-Kore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14A8616-B3B4-BB4D-868C-900E45115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3449" y="1690688"/>
            <a:ext cx="10236047" cy="42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66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EE889-8678-A242-A6A4-6F208C9D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 – </a:t>
            </a:r>
            <a:r>
              <a:rPr kumimoji="1" lang="ko-Kore-KR" altLang="en-US" dirty="0"/>
              <a:t>실습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174AC-B714-C24D-B03A-85BE8599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40" y="1490011"/>
            <a:ext cx="10246360" cy="5367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EF9342-8FE1-C44F-9FE1-4B65DFF34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728409"/>
            <a:ext cx="9763760" cy="4581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DDF99-5745-1F41-9B3C-F920BEA83469}"/>
              </a:ext>
            </a:extLst>
          </p:cNvPr>
          <p:cNvSpPr txBox="1"/>
          <p:nvPr/>
        </p:nvSpPr>
        <p:spPr>
          <a:xfrm>
            <a:off x="2959100" y="149001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FEC6A-A420-5F45-B82F-FCE0C5CE3CF7}"/>
              </a:ext>
            </a:extLst>
          </p:cNvPr>
          <p:cNvSpPr txBox="1"/>
          <p:nvPr/>
        </p:nvSpPr>
        <p:spPr>
          <a:xfrm>
            <a:off x="8102600" y="150602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652082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096EA-B471-7241-8954-2997FFD2A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F8F750-CC5A-044C-B4FE-98E0478E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87" y="0"/>
            <a:ext cx="8149213" cy="411509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E03E9BC-E452-904B-8E18-D04591EBD5DC}"/>
              </a:ext>
            </a:extLst>
          </p:cNvPr>
          <p:cNvSpPr/>
          <p:nvPr/>
        </p:nvSpPr>
        <p:spPr>
          <a:xfrm>
            <a:off x="8117393" y="3030577"/>
            <a:ext cx="3597310" cy="6229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29288-0287-B04B-924D-DE93CA311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624" y="2906175"/>
            <a:ext cx="8550822" cy="44797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A61184-B99C-FE4B-9B63-5877C368B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410" y="3951288"/>
            <a:ext cx="2517970" cy="25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11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096EA-B471-7241-8954-2997FFD2A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EFB38F-C6ED-B541-B5DF-67EC0EB9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1174981"/>
            <a:ext cx="11836958" cy="620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592DE-2C44-A843-AFEC-E179A6FDEC82}"/>
              </a:ext>
            </a:extLst>
          </p:cNvPr>
          <p:cNvSpPr txBox="1"/>
          <p:nvPr/>
        </p:nvSpPr>
        <p:spPr>
          <a:xfrm>
            <a:off x="2959100" y="149001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69C94-205F-2A45-96F4-15AB2C51D2DA}"/>
              </a:ext>
            </a:extLst>
          </p:cNvPr>
          <p:cNvSpPr txBox="1"/>
          <p:nvPr/>
        </p:nvSpPr>
        <p:spPr>
          <a:xfrm>
            <a:off x="8102600" y="150602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65448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752EF6-ED80-D54E-9609-8B8830EEE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A37FD-3557-F343-87AF-D63C9291E5F5}"/>
              </a:ext>
            </a:extLst>
          </p:cNvPr>
          <p:cNvSpPr txBox="1"/>
          <p:nvPr/>
        </p:nvSpPr>
        <p:spPr>
          <a:xfrm>
            <a:off x="2959100" y="149001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CF214-02A1-1C43-AADA-602C2B93931C}"/>
              </a:ext>
            </a:extLst>
          </p:cNvPr>
          <p:cNvSpPr txBox="1"/>
          <p:nvPr/>
        </p:nvSpPr>
        <p:spPr>
          <a:xfrm>
            <a:off x="7150100" y="150602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831383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33D08A-A8BA-7547-9286-F9B629223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52385"/>
            <a:ext cx="8305787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5DBD93-1B59-4147-A51B-BB84A5B98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141" y="3429000"/>
            <a:ext cx="6913266" cy="36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F125-94EA-404F-9455-B1E737B0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Setting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7B0FC-EF8D-054B-A437-3547F237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8100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ko-KR" sz="2600" b="1" dirty="0"/>
          </a:p>
          <a:p>
            <a:r>
              <a:rPr lang="ko-KR" altLang="en-US" sz="2600" b="1" dirty="0"/>
              <a:t>계정 연결 </a:t>
            </a:r>
            <a:r>
              <a:rPr lang="en-US" altLang="ko-KR" sz="2600" b="1" dirty="0"/>
              <a:t>(</a:t>
            </a:r>
            <a:r>
              <a:rPr lang="en-US" altLang="ko-KR" sz="2600" b="1" dirty="0">
                <a:hlinkClick r:id="rId3"/>
              </a:rPr>
              <a:t>1.6 </a:t>
            </a:r>
            <a:r>
              <a:rPr lang="ko-KR" altLang="en-US" sz="2600" b="1" dirty="0">
                <a:hlinkClick r:id="rId3"/>
              </a:rPr>
              <a:t>시작하기 </a:t>
            </a:r>
            <a:r>
              <a:rPr lang="en-US" altLang="ko-KR" sz="2600" b="1" dirty="0">
                <a:hlinkClick r:id="rId3"/>
              </a:rPr>
              <a:t>- </a:t>
            </a:r>
            <a:r>
              <a:rPr lang="en" altLang="ko-Kore-KR" sz="2600" b="1" dirty="0">
                <a:hlinkClick r:id="rId3"/>
              </a:rPr>
              <a:t>Git </a:t>
            </a:r>
            <a:r>
              <a:rPr lang="ko-KR" altLang="en-US" sz="2600" b="1" dirty="0">
                <a:hlinkClick r:id="rId3"/>
              </a:rPr>
              <a:t>최초 설정</a:t>
            </a:r>
            <a:r>
              <a:rPr lang="en-US" altLang="ko-KR" sz="2600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Alias(</a:t>
            </a:r>
            <a:r>
              <a:rPr lang="ko-KR" altLang="en-US" b="1" dirty="0" err="1"/>
              <a:t>단축어</a:t>
            </a:r>
            <a:r>
              <a:rPr lang="en-US" altLang="ko-KR" b="1" dirty="0"/>
              <a:t>  </a:t>
            </a:r>
            <a:r>
              <a:rPr lang="ko-KR" altLang="en-US" b="1" dirty="0"/>
              <a:t>설정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" altLang="ko-Kore-KR" dirty="0"/>
              <a:t>alias </a:t>
            </a:r>
            <a:r>
              <a:rPr lang="ko-KR" altLang="en-US" dirty="0"/>
              <a:t>및 현재 </a:t>
            </a:r>
            <a:r>
              <a:rPr lang="en" altLang="ko-Kore-KR" dirty="0"/>
              <a:t>Git </a:t>
            </a:r>
            <a:r>
              <a:rPr lang="ko-KR" altLang="en-US" dirty="0"/>
              <a:t>설정 상태 보기</a:t>
            </a:r>
            <a:r>
              <a:rPr lang="en-US" altLang="ko-KR" dirty="0"/>
              <a:t>: </a:t>
            </a:r>
            <a:r>
              <a:rPr lang="en" altLang="ko-Kore-KR" dirty="0"/>
              <a:t>git config --list</a:t>
            </a:r>
          </a:p>
          <a:p>
            <a:r>
              <a:rPr lang="ko-KR" altLang="en-US" dirty="0"/>
              <a:t>참고</a:t>
            </a:r>
            <a:r>
              <a:rPr lang="en-US" altLang="ko-KR" dirty="0"/>
              <a:t>: </a:t>
            </a:r>
            <a:r>
              <a:rPr lang="en" altLang="ko-Kore-KR" dirty="0">
                <a:hlinkClick r:id="rId4"/>
              </a:rPr>
              <a:t>Git Alias</a:t>
            </a:r>
            <a:endParaRPr lang="en" altLang="ko-Kore-KR" dirty="0"/>
          </a:p>
          <a:p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54FB8-94F0-004D-8AA6-47D00CA04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864" y="2275763"/>
            <a:ext cx="7350660" cy="7286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97AF2A-9BAD-3A49-9E2A-FB98D545A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004" y="3738283"/>
            <a:ext cx="751152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5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3CCD-C2A9-DE42-BC9E-823945EF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Fetch vs pull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38ABF6-820F-0C41-A3B3-E14AB2C2D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14A85-05B1-064F-B95C-0FFB98FA57E8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27E9D-9876-BE43-AF3D-412D10A36AB2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863382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C1F4887-23BB-FC44-9DF1-256F3879C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3C2839-FE85-4445-AB8E-6CC294E8724F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A1E0C-2335-8B40-9065-4673A470436F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225848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CD5601-7F27-1449-A38B-43FA0D72B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E459F-C388-1248-8E1B-F2F22249A27D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B2EC0-EC32-5A42-8DC5-8610C0C59A08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351711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CD5601-7F27-1449-A38B-43FA0D72B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700A4A-3DCB-2D4A-8133-2E691D8C9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691" y="1218825"/>
            <a:ext cx="12192000" cy="638729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20D991E-EE97-944D-98E8-9980B3E27F40}"/>
              </a:ext>
            </a:extLst>
          </p:cNvPr>
          <p:cNvSpPr/>
          <p:nvPr/>
        </p:nvSpPr>
        <p:spPr>
          <a:xfrm>
            <a:off x="7134328" y="2212792"/>
            <a:ext cx="1266093" cy="108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local</a:t>
            </a:r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EB2BB-3A92-D94E-8276-9E68DACABC87}"/>
              </a:ext>
            </a:extLst>
          </p:cNvPr>
          <p:cNvSpPr/>
          <p:nvPr/>
        </p:nvSpPr>
        <p:spPr>
          <a:xfrm>
            <a:off x="10170605" y="2970981"/>
            <a:ext cx="1266093" cy="108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remote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AA8BB-94BF-B149-AB3B-1481D8EFB101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A8F4F-B21A-9946-823C-5DF7BEC24C55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463554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2E5C0AA-F606-9741-982F-F0B8922BE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58F3B-457B-DD40-A272-FDBEABEB1BAE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70EE4-3DEF-DD44-BA8B-389B1909A445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994210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CC12D81-49F5-CE47-A1C6-799CB008B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0961F-E2CB-1B42-99E3-410C1F4A5736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46ED-5D8F-3F45-848C-EA3B10B023DA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407786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64A69-3FD8-A14F-8D16-EA8D4823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F0F7DD-5C7D-164A-93E5-0B37EA4BA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9AA89-EB33-8F4A-B745-DEA04C8FB008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4D502-9192-9840-B0CE-A3EF8676EC78}"/>
              </a:ext>
            </a:extLst>
          </p:cNvPr>
          <p:cNvSpPr txBox="1"/>
          <p:nvPr/>
        </p:nvSpPr>
        <p:spPr>
          <a:xfrm>
            <a:off x="7112002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736784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29AE-6703-D040-88DD-4205EA5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pull </a:t>
            </a:r>
            <a:r>
              <a:rPr kumimoji="1" lang="ko-Kore-KR" altLang="en-US" dirty="0"/>
              <a:t>충돌 실험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7D915F-C51B-E947-AE27-E41283DE6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9FC28-42C2-7D4A-9C0F-F8D136D777A7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DDEFB-427C-AE40-8456-2410EB0DA905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136699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2D5DB-8338-494E-89C2-2D8BF0D2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Branch </a:t>
            </a:r>
            <a:r>
              <a:rPr kumimoji="1" lang="ko-Kore-KR" altLang="en-US" dirty="0"/>
              <a:t>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76FB9F-88FA-304B-8785-4BF22901F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3C5274-BDE9-4749-A3E6-904D945DDCC5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F579-F076-F448-A6CA-1D607FFBF4C7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686726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2D5DB-8338-494E-89C2-2D8BF0D2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Branch </a:t>
            </a:r>
            <a:r>
              <a:rPr kumimoji="1" lang="ko-Kore-KR" altLang="en-US" dirty="0"/>
              <a:t>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077EAFB-0E0A-D848-B9EE-520AC02DE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90E59C-0495-214F-AE55-894AC80D65A4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13C41-0FC0-1540-A919-A4D2C7DDEF23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88975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F180-DAEA-4746-B508-74DAEDF5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GitHub</a:t>
            </a:r>
            <a:r>
              <a:rPr lang="ko-KR" altLang="en-US" b="1" dirty="0"/>
              <a:t>에서 코드 올리기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17B97-C994-144F-91E2-C10E3C2F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dirty="0"/>
              <a:t>GitHub?</a:t>
            </a:r>
          </a:p>
          <a:p>
            <a:pPr lvl="1"/>
            <a:r>
              <a:rPr lang="ko-KR" altLang="en-US" dirty="0"/>
              <a:t>온라인 코드 저장소</a:t>
            </a:r>
          </a:p>
          <a:p>
            <a:pPr lvl="1"/>
            <a:r>
              <a:rPr lang="ko-KR" altLang="en-US" dirty="0"/>
              <a:t>무료</a:t>
            </a:r>
            <a:r>
              <a:rPr lang="en-US" altLang="ko-KR" dirty="0"/>
              <a:t>. </a:t>
            </a:r>
            <a:r>
              <a:rPr lang="ko-KR" altLang="en-US" dirty="0"/>
              <a:t>단 비공개 저장소의 경우 </a:t>
            </a:r>
            <a:r>
              <a:rPr lang="en-US" altLang="ko-KR" dirty="0"/>
              <a:t>3</a:t>
            </a:r>
            <a:r>
              <a:rPr lang="ko-KR" altLang="en-US" dirty="0"/>
              <a:t>명 이상이 사용할 경우 유료</a:t>
            </a:r>
          </a:p>
          <a:p>
            <a:pPr lvl="1"/>
            <a:r>
              <a:rPr lang="ko-KR" altLang="en-US" dirty="0"/>
              <a:t>많은 오픈소스들이 </a:t>
            </a:r>
            <a:r>
              <a:rPr lang="en" altLang="ko-Kore-KR" dirty="0"/>
              <a:t>GitHub</a:t>
            </a:r>
            <a:r>
              <a:rPr lang="ko-KR" altLang="en-US" dirty="0"/>
              <a:t>을 사용</a:t>
            </a:r>
          </a:p>
          <a:p>
            <a:r>
              <a:rPr lang="en" altLang="ko-Kore-KR" dirty="0">
                <a:hlinkClick r:id="rId2"/>
              </a:rPr>
              <a:t>GitHub</a:t>
            </a:r>
            <a:r>
              <a:rPr lang="en" altLang="ko-Kore-KR" dirty="0"/>
              <a:t> login</a:t>
            </a:r>
          </a:p>
          <a:p>
            <a:r>
              <a:rPr lang="en" altLang="ko-Kore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02D6A-4811-7D42-82A1-60CDA83CA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98" y="3097376"/>
            <a:ext cx="4931596" cy="37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82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2D5DB-8338-494E-89C2-2D8BF0D2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Branch </a:t>
            </a:r>
            <a:r>
              <a:rPr kumimoji="1" lang="ko-Kore-KR" altLang="en-US" dirty="0"/>
              <a:t>삭제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AAA7E10-D75B-A24D-9E94-1BD621311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106" y="1825625"/>
            <a:ext cx="8305787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74125-5D11-F341-87BC-E20BCEC5ADC4}"/>
              </a:ext>
            </a:extLst>
          </p:cNvPr>
          <p:cNvSpPr txBox="1"/>
          <p:nvPr/>
        </p:nvSpPr>
        <p:spPr>
          <a:xfrm>
            <a:off x="3581400" y="1456293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66DB4-10B6-6048-B385-AFBEA2443925}"/>
              </a:ext>
            </a:extLst>
          </p:cNvPr>
          <p:cNvSpPr txBox="1"/>
          <p:nvPr/>
        </p:nvSpPr>
        <p:spPr>
          <a:xfrm>
            <a:off x="7327900" y="145629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709858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75206-27CC-0C4A-AD33-502BC71D0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협업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173653-DA6C-3A40-BE32-F74D38FD1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9332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896DF-E757-6B43-BAAB-7248F01C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stash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CCB4BFB-04C7-9F4D-87B9-6B1B901C0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8"/>
            <a:ext cx="11164753" cy="39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2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896DF-E757-6B43-BAAB-7248F01C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stash</a:t>
            </a:r>
            <a:endParaRPr kumimoji="1" lang="ko-Kore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87D994-5017-3F4A-A6C2-8CE7FC85C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EB2DA8-1CAA-E74B-95D0-E5BD9A5E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338" y="1683147"/>
            <a:ext cx="7747762" cy="4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84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896DF-E757-6B43-BAAB-7248F01C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stash</a:t>
            </a:r>
            <a:endParaRPr kumimoji="1" lang="ko-Kore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87D994-5017-3F4A-A6C2-8CE7FC85C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984A2-D4DA-A942-A735-FF09984F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5837"/>
            <a:ext cx="4978400" cy="306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96BDFB-EDDA-824D-A253-26973D6D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2" y="1975644"/>
            <a:ext cx="5384800" cy="35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15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FF5257-AFA5-0042-A43E-5EFB64431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1904742"/>
            <a:ext cx="8641460" cy="396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88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환경 준비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E06B17-F7CD-714A-88D6-AFAB7C248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20824"/>
            <a:ext cx="9817100" cy="5337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7F1BB-DDB4-1041-8A4B-F08D17B9E2EB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67A56-AE1D-9443-92AB-504BC76BA01A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90471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kumimoji="1" lang="en-US" altLang="ko-KR" dirty="0"/>
              <a:t>Fast-Forward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FCBB44-7AD3-594F-B3A4-11F5020D3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2560" y="1825624"/>
            <a:ext cx="11214100" cy="48545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68948F-89C9-3646-B2C5-6AEAFE451E26}"/>
              </a:ext>
            </a:extLst>
          </p:cNvPr>
          <p:cNvSpPr/>
          <p:nvPr/>
        </p:nvSpPr>
        <p:spPr>
          <a:xfrm>
            <a:off x="1125960" y="2304510"/>
            <a:ext cx="4741439" cy="1326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8AAE5-EA59-1A4C-AD9B-A779F9DCF786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01CBB-CCE2-E843-AC92-3243F01863D9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654388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kumimoji="1" lang="en-US" altLang="ko-KR" dirty="0"/>
              <a:t> Fast-Forward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450551-E969-A146-A23B-A2AF1751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800" y="1825625"/>
            <a:ext cx="88138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A68D3-7E23-A240-BF3F-05C27D9F093B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21C0-6D40-5B4E-82CE-AE3568D6A1B7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259962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kumimoji="1" lang="en-US" altLang="ko-KR" dirty="0"/>
              <a:t> Fast-Forward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704EF4-6302-D049-9C17-866B94657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1825625"/>
            <a:ext cx="85217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094D1-514C-C946-9D3A-C3AB5533CB88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40D9D-2404-5844-8247-2665915F1ADC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384731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0C26B-F0F0-9449-BBD8-58D1E611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GitHub</a:t>
            </a:r>
            <a:r>
              <a:rPr lang="ko-KR" altLang="en-US" b="1" dirty="0"/>
              <a:t>에서 코드 올리기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2399C2-C9FA-6948-9AFA-8EA738566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처음</a:t>
            </a:r>
            <a:r>
              <a:rPr kumimoji="1" lang="ko-KR" altLang="en-US" dirty="0"/>
              <a:t>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간혹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email</a:t>
            </a:r>
            <a:r>
              <a:rPr kumimoji="1" lang="ko-KR" altLang="en-US" dirty="0"/>
              <a:t>와 비밀번호를 요구하기도 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E15A39-6049-0848-BB92-1B65168C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0" y="2897883"/>
            <a:ext cx="8744405" cy="31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525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EF19EA-C7CB-7C4A-B70A-F7CF8266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1800" y="1825625"/>
            <a:ext cx="8890000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1E7A6-732E-5C42-ACA0-2AE3794099F0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B0294-63F4-3C4C-97FD-486194661D91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2110825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45B8CCF-E444-D649-8FD8-5A8E668FA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2900" y="1825625"/>
            <a:ext cx="92710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2F101-73E8-D247-A069-5991024ABEA5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5B35B-78D5-674C-BC7B-99814AD99EC3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9737453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A4DAAE-6AA2-814C-8DF5-91770C945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825625"/>
            <a:ext cx="9080500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A39429-3AA5-A243-B6FE-D91D9C458DEE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A340A-30B8-0445-8746-CC32ADD09DDF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327523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E49A49-8BC3-9E4B-9C1A-DCEA61724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100" y="1825625"/>
            <a:ext cx="9512300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81ECC-09C9-244B-B128-759D1EF088DA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72B6-E2A1-3D4F-B3E2-72BCCAC16C65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1842936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2E1F2-E54F-9F40-ADC9-DA961E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Merge</a:t>
            </a:r>
            <a:r>
              <a:rPr lang="en-US" altLang="ko-KR" b="1" dirty="0"/>
              <a:t>-3-way-merge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9D6579-C4B0-C444-BC3E-B199EB024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0000" y="1825625"/>
            <a:ext cx="9893300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3CF17C-54DE-9847-A762-5C051FFEC0D2}"/>
              </a:ext>
            </a:extLst>
          </p:cNvPr>
          <p:cNvSpPr txBox="1"/>
          <p:nvPr/>
        </p:nvSpPr>
        <p:spPr>
          <a:xfrm>
            <a:off x="3996161" y="141978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나의 로컬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AD5DD-EC39-2B4B-9EFE-1178FBEF3C9E}"/>
              </a:ext>
            </a:extLst>
          </p:cNvPr>
          <p:cNvSpPr txBox="1"/>
          <p:nvPr/>
        </p:nvSpPr>
        <p:spPr>
          <a:xfrm>
            <a:off x="6311900" y="1419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다른사람의 로컬</a:t>
            </a:r>
          </a:p>
        </p:txBody>
      </p:sp>
    </p:spTree>
    <p:extLst>
      <p:ext uri="{BB962C8B-B14F-4D97-AF65-F5344CB8AC3E}">
        <p14:creationId xmlns:p14="http://schemas.microsoft.com/office/powerpoint/2010/main" val="761628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>
            <a:normAutofit/>
          </a:bodyPr>
          <a:lstStyle/>
          <a:p>
            <a:r>
              <a:rPr lang="en" altLang="ko-Kore-KR" sz="3200" b="1" dirty="0"/>
              <a:t>Rebase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다른 </a:t>
            </a:r>
            <a:r>
              <a:rPr lang="ko-KR" altLang="en-US" sz="3200" b="1" dirty="0" err="1"/>
              <a:t>브랜치와</a:t>
            </a:r>
            <a:r>
              <a:rPr lang="ko-KR" altLang="en-US" sz="3200" b="1" dirty="0"/>
              <a:t> 병합 </a:t>
            </a:r>
            <a:r>
              <a:rPr lang="en-US" altLang="ko-KR" sz="3200" b="1" dirty="0"/>
              <a:t>(</a:t>
            </a:r>
            <a:r>
              <a:rPr lang="en-US" altLang="ko-KR" sz="3200" b="1" dirty="0">
                <a:hlinkClick r:id="rId3"/>
              </a:rPr>
              <a:t>3.6 </a:t>
            </a:r>
            <a:r>
              <a:rPr lang="en" altLang="ko-Kore-KR" sz="3200" b="1" dirty="0">
                <a:hlinkClick r:id="rId3"/>
              </a:rPr>
              <a:t>Git </a:t>
            </a:r>
            <a:r>
              <a:rPr lang="ko-KR" altLang="en-US" sz="3200" b="1" dirty="0">
                <a:hlinkClick r:id="rId3"/>
              </a:rPr>
              <a:t>브랜치 </a:t>
            </a:r>
            <a:r>
              <a:rPr lang="en-US" altLang="ko-KR" sz="3200" b="1" dirty="0">
                <a:hlinkClick r:id="rId3"/>
              </a:rPr>
              <a:t>- </a:t>
            </a:r>
            <a:r>
              <a:rPr lang="en" altLang="ko-Kore-KR" sz="3200" b="1" dirty="0">
                <a:hlinkClick r:id="rId3"/>
              </a:rPr>
              <a:t>Rebase </a:t>
            </a:r>
            <a:r>
              <a:rPr lang="ko-KR" altLang="en-US" sz="3200" b="1" dirty="0">
                <a:hlinkClick r:id="rId3"/>
              </a:rPr>
              <a:t>하기</a:t>
            </a:r>
            <a:r>
              <a:rPr lang="en-US" altLang="ko-KR" sz="3200" b="1" dirty="0"/>
              <a:t>)</a:t>
            </a:r>
            <a:endParaRPr kumimoji="1" lang="ko-Kore-KR" altLang="en-US" sz="32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72882D8-62C4-2A4D-963A-DD774619C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1028" y="1690688"/>
            <a:ext cx="11378572" cy="4468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74F161-5127-8341-B5C1-E0522CC8D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5327856"/>
            <a:ext cx="1993272" cy="15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82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E30480-F210-9D40-9EAB-AF4A4D338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31" y="1825625"/>
            <a:ext cx="527046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66987A-5A7E-9B43-BE7F-560E3175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1909763"/>
            <a:ext cx="6096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22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E914A5C-4970-4042-A961-621DBC42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725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6E37AD8-F37F-CD4C-914C-226815CDB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023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ED5A770-3F91-5347-8054-FAA618144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D93E3-BF98-164D-8C78-D27326FE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GitHub</a:t>
            </a:r>
            <a:r>
              <a:rPr lang="ko-KR" altLang="en-US" b="1" dirty="0"/>
              <a:t>에서 코드 받기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15C02-4503-A744-8702-8DD854997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ore-KR" b="1" dirty="0"/>
              <a:t>clone</a:t>
            </a:r>
          </a:p>
          <a:p>
            <a:r>
              <a:rPr lang="ko-KR" altLang="en-US" dirty="0"/>
              <a:t>원격 저장소에 있는 코드를 내려 받는 것</a:t>
            </a:r>
          </a:p>
          <a:p>
            <a:r>
              <a:rPr lang="ko-KR" altLang="en-US" dirty="0"/>
              <a:t>실무에서 일하면서 새로운 </a:t>
            </a:r>
            <a:r>
              <a:rPr lang="en" altLang="ko-Kore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만들어서 올리는 것보다 이미 다른 사람이 만든 것을 </a:t>
            </a:r>
            <a:r>
              <a:rPr lang="en" altLang="ko-Kore-KR" dirty="0"/>
              <a:t>clone </a:t>
            </a:r>
            <a:r>
              <a:rPr lang="ko-KR" altLang="en-US" dirty="0"/>
              <a:t>하는 경우가 더 많다</a:t>
            </a:r>
            <a:r>
              <a:rPr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8AF6B0-23C9-F347-8F47-986024D8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56"/>
            <a:ext cx="8312744" cy="1277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1E864D-9651-464E-8A39-FD85AD3CB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72" y="4001294"/>
            <a:ext cx="2540000" cy="2438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EDDAEA-BD81-094C-B6F8-A3EF8DEC0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257" y="5258594"/>
            <a:ext cx="8512066" cy="11811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4DE2C7F-403C-3C44-82A4-22309C11CFF8}"/>
              </a:ext>
            </a:extLst>
          </p:cNvPr>
          <p:cNvCxnSpPr>
            <a:cxnSpLocks/>
          </p:cNvCxnSpPr>
          <p:nvPr/>
        </p:nvCxnSpPr>
        <p:spPr>
          <a:xfrm>
            <a:off x="342900" y="4911725"/>
            <a:ext cx="287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4F69383-3E36-6C42-8308-1A17349297D0}"/>
              </a:ext>
            </a:extLst>
          </p:cNvPr>
          <p:cNvCxnSpPr>
            <a:cxnSpLocks/>
          </p:cNvCxnSpPr>
          <p:nvPr/>
        </p:nvCxnSpPr>
        <p:spPr>
          <a:xfrm>
            <a:off x="4483100" y="5965825"/>
            <a:ext cx="2146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4510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596081-0EB3-7642-9934-8B44F744B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98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DB63D0-D7C6-7645-9641-94E2929B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36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48E5E0-0DA5-D347-9585-6FBC1BB26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123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F52D56-6228-D149-B390-1F268009A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2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CBF6ECA-2640-B24D-9B09-6ED021EF8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9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EC9653-360F-0941-AD3F-18A6ED76E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867694"/>
            <a:ext cx="6096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97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ED23A47-A65C-864F-B132-358439D00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77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다른 </a:t>
            </a:r>
            <a:r>
              <a:rPr lang="ko-KR" altLang="en-US" b="1" dirty="0" err="1"/>
              <a:t>브랜치와</a:t>
            </a:r>
            <a:r>
              <a:rPr lang="ko-KR" altLang="en-US" b="1" dirty="0"/>
              <a:t> 병합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D4B894-3F72-0540-AA10-ED446627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867694"/>
            <a:ext cx="6096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739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71AAFB-10E8-2547-A0A2-DAE7E0252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100" y="1903556"/>
            <a:ext cx="8267700" cy="43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75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실습 상황 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FCB88-18C6-4B43-8D49-C199EAB6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커밋</a:t>
            </a:r>
            <a:r>
              <a:rPr kumimoji="1" lang="ko-KR" altLang="en-US" dirty="0"/>
              <a:t> 하나 한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오타가 있어서 추가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추가 작업까지 한 상태입니다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총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개를 추가한 뒤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수정해보겟습니다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092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CC152-4DBC-A64B-96EC-4B5FE9D2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Vue repository </a:t>
            </a:r>
            <a:r>
              <a:rPr lang="ko-KR" altLang="en-US" b="1" dirty="0" err="1"/>
              <a:t>강의내용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42CB7-1616-BB48-A0F7-B6C277CBC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Clone </a:t>
            </a:r>
            <a:r>
              <a:rPr kumimoji="1" lang="ko-KR" altLang="en-US" dirty="0"/>
              <a:t>이후 수정해서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해볼까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Git push =&gt; </a:t>
            </a:r>
            <a:r>
              <a:rPr kumimoji="1" lang="ko-KR" altLang="en-US" dirty="0"/>
              <a:t>오픈소스라도 아무나 컨트리뷰터가 될 수 없습니다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55F04E-5198-1B48-B31E-8B308D25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42" y="2394538"/>
            <a:ext cx="4826133" cy="18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933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E5ED54A-AF30-7643-A4D4-DFB0C7FD6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202" y="1825625"/>
            <a:ext cx="6101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363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CD63C06-D1A1-AF4D-8628-1E549565E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190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AA66855-E254-9844-8555-14B2D6040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159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B6E-E55F-924D-B1ED-C63F5DCD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rebase</a:t>
            </a:r>
            <a:r>
              <a:rPr lang="en-US" altLang="ko-KR" b="1" dirty="0"/>
              <a:t> (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ko-KR" altLang="en-US" b="1" dirty="0"/>
              <a:t> </a:t>
            </a:r>
            <a:r>
              <a:rPr lang="ko-KR" altLang="en-US" b="1" dirty="0" err="1"/>
              <a:t>여러개</a:t>
            </a:r>
            <a:r>
              <a:rPr lang="ko-KR" altLang="en-US" b="1" dirty="0"/>
              <a:t> 수정하기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158D6A0-FAF8-8F45-AD43-6FB60CB2F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47C281-55CE-8B4B-B4C2-EE6FE6481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3429000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12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798AF71-AC0C-2748-B05F-070CDD774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4988" y="1705769"/>
            <a:ext cx="7521512" cy="22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86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0AF40-2F3C-6E44-BF23-B3ECA401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en" altLang="ko-Kore-KR" b="1" dirty="0" err="1"/>
              <a:t>nonconflict</a:t>
            </a:r>
            <a:r>
              <a:rPr lang="en" altLang="ko-Kore-KR" b="1" dirty="0"/>
              <a:t> </a:t>
            </a:r>
            <a:r>
              <a:rPr lang="ko-KR" altLang="en-US" b="1" dirty="0"/>
              <a:t>실습 환경 설정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2FD5AC9-CE91-8246-AF7C-57AE10B1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44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CA87DE5-B76E-004B-9162-E10B5976E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1800" y="2102644"/>
            <a:ext cx="6248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57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D1B8806-5B2A-C444-B5D7-9A37B2406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2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A2319C1-4618-644D-A539-57E1BAACE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435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BB72C-20FB-2341-BA0D-5B9C0F4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dirty="0"/>
              <a:t>pull request </a:t>
            </a:r>
            <a:r>
              <a:rPr lang="ko-KR" altLang="en-US" b="1" dirty="0"/>
              <a:t>실습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 err="1"/>
              <a:t>nonconflict</a:t>
            </a:r>
            <a:r>
              <a:rPr lang="en-US" altLang="ko-KR" b="1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A863A1E-F6C8-734C-9146-95A75AE05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0932" y="1825625"/>
            <a:ext cx="7570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1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</TotalTime>
  <Words>5469</Words>
  <Application>Microsoft Macintosh PowerPoint</Application>
  <PresentationFormat>와이드스크린</PresentationFormat>
  <Paragraphs>873</Paragraphs>
  <Slides>129</Slides>
  <Notes>117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34" baseType="lpstr">
      <vt:lpstr>Open Sans</vt:lpstr>
      <vt:lpstr>Arial</vt:lpstr>
      <vt:lpstr>Calibri</vt:lpstr>
      <vt:lpstr>Calibri Light</vt:lpstr>
      <vt:lpstr>Office 테마</vt:lpstr>
      <vt:lpstr>실무자가 알려주는 Git</vt:lpstr>
      <vt:lpstr>카카오 개발자가 알려주는 깃 실습 </vt:lpstr>
      <vt:lpstr>What is Git?</vt:lpstr>
      <vt:lpstr>Why Git?</vt:lpstr>
      <vt:lpstr>Setting</vt:lpstr>
      <vt:lpstr>GitHub에서 코드 올리기</vt:lpstr>
      <vt:lpstr>GitHub에서 코드 올리기</vt:lpstr>
      <vt:lpstr>GitHub에서 코드 받기</vt:lpstr>
      <vt:lpstr>Vue repository 강의내용</vt:lpstr>
      <vt:lpstr>Vue repository 실습내용</vt:lpstr>
      <vt:lpstr>기본</vt:lpstr>
      <vt:lpstr>Git LifeCycle</vt:lpstr>
      <vt:lpstr>Git LifeCycle</vt:lpstr>
      <vt:lpstr>Git status </vt:lpstr>
      <vt:lpstr>Git status 실습 </vt:lpstr>
      <vt:lpstr>Git status 실습( vi/vim 에디터로 파일 수정하는 법)</vt:lpstr>
      <vt:lpstr>Git log</vt:lpstr>
      <vt:lpstr>Git log 실습</vt:lpstr>
      <vt:lpstr>Git add</vt:lpstr>
      <vt:lpstr>Git add</vt:lpstr>
      <vt:lpstr>Git add</vt:lpstr>
      <vt:lpstr>commit (ci)</vt:lpstr>
      <vt:lpstr>commit (ci)</vt:lpstr>
      <vt:lpstr>commit (ci)</vt:lpstr>
      <vt:lpstr>commit (ci)</vt:lpstr>
      <vt:lpstr>commit  --amend 실습</vt:lpstr>
      <vt:lpstr>branch (br)</vt:lpstr>
      <vt:lpstr>Git branch 전략 (Git flow)</vt:lpstr>
      <vt:lpstr>HEAD </vt:lpstr>
      <vt:lpstr>checkout (co)- 실습</vt:lpstr>
      <vt:lpstr>checkout TIP –시간 여행</vt:lpstr>
      <vt:lpstr>checkout TIP –시간 여행 - 실습</vt:lpstr>
      <vt:lpstr>checkout TIP – 실습 : 현재로 돌아오기</vt:lpstr>
      <vt:lpstr>push</vt:lpstr>
      <vt:lpstr>Push - 실습</vt:lpstr>
      <vt:lpstr>push</vt:lpstr>
      <vt:lpstr>Push  확인</vt:lpstr>
      <vt:lpstr>Pull&amp;fetch</vt:lpstr>
      <vt:lpstr>Pull&amp;fetch(다른 사람 폴더 환경설정)</vt:lpstr>
      <vt:lpstr>Pull&amp;fetch(다른 사람이 커밋 가정)</vt:lpstr>
      <vt:lpstr>Pull&amp;fetch(다른사람 커밋 추가 후 업로드)</vt:lpstr>
      <vt:lpstr>Pull&amp;fetch(내 로컬 다운로드 fetch)</vt:lpstr>
      <vt:lpstr>Pull&amp;fetch(내 로컬 다운로드 Pull)</vt:lpstr>
      <vt:lpstr>Pull &amp; push 실습</vt:lpstr>
      <vt:lpstr>Fetch vs pull – 실습 </vt:lpstr>
      <vt:lpstr>Fetch vs pull</vt:lpstr>
      <vt:lpstr>Fetch vs pull</vt:lpstr>
      <vt:lpstr>Fetch vs pull</vt:lpstr>
      <vt:lpstr>Fetch vs pull</vt:lpstr>
      <vt:lpstr>Fetch vs pull</vt:lpstr>
      <vt:lpstr>pull 충돌 실험</vt:lpstr>
      <vt:lpstr>pull 충돌 실험</vt:lpstr>
      <vt:lpstr>pull 충돌 실험</vt:lpstr>
      <vt:lpstr>pull 충돌 실험</vt:lpstr>
      <vt:lpstr>pull 충돌 실험</vt:lpstr>
      <vt:lpstr>pull 충돌 실험</vt:lpstr>
      <vt:lpstr>pull 충돌 실험</vt:lpstr>
      <vt:lpstr>Branch 삭제</vt:lpstr>
      <vt:lpstr>Branch 삭제</vt:lpstr>
      <vt:lpstr>Branch 삭제</vt:lpstr>
      <vt:lpstr>협업</vt:lpstr>
      <vt:lpstr>stash</vt:lpstr>
      <vt:lpstr>stash</vt:lpstr>
      <vt:lpstr>stash</vt:lpstr>
      <vt:lpstr>merge</vt:lpstr>
      <vt:lpstr>Merge – 환경 준비</vt:lpstr>
      <vt:lpstr>Merge - Fast-Forward </vt:lpstr>
      <vt:lpstr>Merge - Fast-Forward </vt:lpstr>
      <vt:lpstr>Merge - Fast-Forward </vt:lpstr>
      <vt:lpstr>Merge-3-way-merge</vt:lpstr>
      <vt:lpstr>Merge-3-way-merge</vt:lpstr>
      <vt:lpstr>Merge-3-way-merge</vt:lpstr>
      <vt:lpstr>Merge-3-way-merge</vt:lpstr>
      <vt:lpstr>Merge-3-way-merge</vt:lpstr>
      <vt:lpstr>Rebase - 다른 브랜치와 병합 (3.6 Git 브랜치 - Rebase 하기)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- 다른 브랜치와 병합</vt:lpstr>
      <vt:lpstr>rebase – ( 커밋 여러개 수정하기)</vt:lpstr>
      <vt:lpstr>rebase ( 실습 상황 )</vt:lpstr>
      <vt:lpstr>rebase ( 커밋 여러개 수정하기)</vt:lpstr>
      <vt:lpstr>rebase ( 커밋 여러개 수정하기)</vt:lpstr>
      <vt:lpstr>rebase ( 커밋 여러개 수정하기)</vt:lpstr>
      <vt:lpstr>rebase ( 커밋 여러개 수정하기)</vt:lpstr>
      <vt:lpstr>pull request 실습</vt:lpstr>
      <vt:lpstr>pull request nonconflict 실습 환경 설정</vt:lpstr>
      <vt:lpstr>pull request 실습( nonconflict)</vt:lpstr>
      <vt:lpstr>pull request 실습( nonconflict)</vt:lpstr>
      <vt:lpstr>pull request 실습( nonconflict)</vt:lpstr>
      <vt:lpstr>pull request 실습( nonconflict)</vt:lpstr>
      <vt:lpstr>pull request 실습( nonconflict)</vt:lpstr>
      <vt:lpstr>pull request 실습( nonconflict)</vt:lpstr>
      <vt:lpstr>pull request 실습( nonconflict)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pull request 실습(conflict)</vt:lpstr>
      <vt:lpstr>reset</vt:lpstr>
      <vt:lpstr>Reset(환경설정)</vt:lpstr>
      <vt:lpstr>Reset(환경설정)</vt:lpstr>
      <vt:lpstr>Reset(soft)</vt:lpstr>
      <vt:lpstr>Reset(soft) - 실습</vt:lpstr>
      <vt:lpstr>Reset(mixed)</vt:lpstr>
      <vt:lpstr>Reset(mixed) - 실습</vt:lpstr>
      <vt:lpstr>Reset(hard)</vt:lpstr>
      <vt:lpstr>Reset(hard) -실습</vt:lpstr>
      <vt:lpstr>Reset(hard) -실습</vt:lpstr>
      <vt:lpstr>cherry-pick</vt:lpstr>
      <vt:lpstr>cherry-pick 실습</vt:lpstr>
      <vt:lpstr>cherry-pick 실습</vt:lpstr>
      <vt:lpstr>tag</vt:lpstr>
      <vt:lpstr>Tag 실습</vt:lpstr>
      <vt:lpstr>Tag 실습</vt:lpstr>
      <vt:lpstr>Tag 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실무자가 알려주는 Git</dc:title>
  <dc:creator>정우태</dc:creator>
  <cp:lastModifiedBy>정우태</cp:lastModifiedBy>
  <cp:revision>609</cp:revision>
  <dcterms:created xsi:type="dcterms:W3CDTF">2020-07-15T12:52:21Z</dcterms:created>
  <dcterms:modified xsi:type="dcterms:W3CDTF">2020-07-21T16:01:20Z</dcterms:modified>
</cp:coreProperties>
</file>